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74" d="100"/>
          <a:sy n="74" d="100"/>
        </p:scale>
        <p:origin x="60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98679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 до 20 ч. 03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временами сильный дождь,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21-23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04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дождь, гроза. Ветер северо-западный 9-14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118794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36556</TotalTime>
  <Words>577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5828</cp:revision>
  <cp:lastPrinted>2025-12-12T07:56:19Z</cp:lastPrinted>
  <dcterms:created xsi:type="dcterms:W3CDTF">2018-03-27T06:03:00Z</dcterms:created>
  <dcterms:modified xsi:type="dcterms:W3CDTF">2026-07-02T06:41:17Z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