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670517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временами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дождь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гроза.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4-9,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порывы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24-26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4-9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337081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206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67691</TotalTime>
  <Words>603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7300</cp:revision>
  <cp:lastPrinted>2021-02-03T11:37:00Z</cp:lastPrinted>
  <dcterms:created xsi:type="dcterms:W3CDTF">2018-03-27T06:03:00Z</dcterms:created>
  <dcterms:modified xsi:type="dcterms:W3CDTF">2026-07-01T07:15:27Z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