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09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6473331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№182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июля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02 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июля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гроза, шквал. Ветер юго-восточный с переходом на юго-западный 9-14, днем порывы 15-20 м/с. Температура воздуха ночью 14-16, днем 29-31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03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9-14, порывы 15-20 м/с. Температура воздуха 13-15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1001981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Майған А.Т./ 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25861</TotalTime>
  <Words>604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5267</cp:revision>
  <cp:lastPrinted>2021-07-01T03:56:27Z</cp:lastPrinted>
  <dcterms:created xsi:type="dcterms:W3CDTF">2018-03-27T06:03:00Z</dcterms:created>
  <dcterms:modified xsi:type="dcterms:W3CDTF">2026-07-01T07:29:35Z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