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209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69846303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№182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гроза, днем град, шквал. Ветер юго-восточный с переходом на юго-западный 9-14, порывы 15-20, днем временами 23 м/с. Температура воздуха ночью 15-17, днем 22-24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июля 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9318767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):М айған А.Т../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5959</TotalTime>
  <Words>568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1212</cp:revision>
  <cp:lastPrinted>2021-07-01T03:56:27Z</cp:lastPrinted>
  <dcterms:created xsi:type="dcterms:W3CDTF">2024-09-22T07:48:17Z</dcterms:created>
  <dcterms:modified xsi:type="dcterms:W3CDTF">2026-07-01T07:16:10Z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