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7" d="100"/>
          <a:sy n="107" d="100"/>
        </p:scale>
        <p:origin x="360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05594013"/>
              </p:ext>
            </p:extLst>
          </p:nvPr>
        </p:nvGraphicFramePr>
        <p:xfrm>
          <a:off x="314527" y="2546642"/>
          <a:ext cx="4465638" cy="260598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182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июля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82259" y="115887"/>
            <a:ext cx="4795153" cy="34522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 на 02 июля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июля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02 июля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endParaRPr lang="ru-RU" altLang="ru-RU" sz="8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>
              <a:lnSpc>
                <a:spcPts val="1440"/>
              </a:lnSpc>
              <a:spcAft>
                <a:spcPts val="0"/>
              </a:spcAft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Переменная облачность, днем дождь, гроза. Ветер южный, юго-восточный 9-14, днем порывы 15-18 м/с. Температура воздуха ночью 13-15, днем 25-27 тепла.</a:t>
            </a:r>
          </a:p>
          <a:p>
            <a:pPr indent="177800" algn="just">
              <a:lnSpc>
                <a:spcPts val="1440"/>
              </a:lnSpc>
              <a:spcAft>
                <a:spcPts val="0"/>
              </a:spcAft>
            </a:pPr>
            <a:endParaRPr lang="ru-RU" alt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177800" algn="ctr">
              <a:lnSpc>
                <a:spcPts val="1440"/>
              </a:lnSpc>
              <a:spcAft>
                <a:spcPts val="0"/>
              </a:spcAft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03 июля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02 июля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03 июля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endParaRPr lang="ru-RU" altLang="ru-RU" sz="8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defRPr/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Переменная облачность,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дождь, гроза</a:t>
            </a:r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Ветер юго-восточный </a:t>
            </a:r>
            <a:r>
              <a:rPr lang="ru-RU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5-10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м/с. Температура воздуха</a:t>
            </a:r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14-16</a:t>
            </a:r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146306326"/>
              </p:ext>
            </p:extLst>
          </p:nvPr>
        </p:nvGraphicFramePr>
        <p:xfrm>
          <a:off x="5124792" y="644858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144579" y="3810211"/>
            <a:ext cx="444976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01 июля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2026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39988621"/>
              </p:ext>
            </p:extLst>
          </p:nvPr>
        </p:nvGraphicFramePr>
        <p:xfrm>
          <a:off x="5075127" y="4271876"/>
          <a:ext cx="4588669" cy="21745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656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087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142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69292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105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98739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0.171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594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0.119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0.186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634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766536872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Онайбаева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28707</TotalTime>
  <Words>602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4407</cp:revision>
  <cp:lastPrinted>2021-07-01T03:56:27Z</cp:lastPrinted>
  <dcterms:created xsi:type="dcterms:W3CDTF">2018-03-27T06:03:00Z</dcterms:created>
  <dcterms:modified xsi:type="dcterms:W3CDTF">2026-07-01T06:52:04Z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