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403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3821" y="-191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№182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8"/>
            <a:ext cx="4808537" cy="461665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01 июля 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9100488"/>
              </p:ext>
            </p:extLst>
          </p:nvPr>
        </p:nvGraphicFramePr>
        <p:xfrm>
          <a:off x="4953000" y="4000205"/>
          <a:ext cx="4757737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0883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60563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6291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562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5,3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824536" cy="1785104"/>
          </a:xfrm>
          <a:prstGeom prst="rect">
            <a:avLst/>
          </a:prstGeom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</a:t>
            </a:r>
          </a:p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На 02 июля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с 20 ч  01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июля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до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20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ч. 02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июля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Облачно, ночью дождь, гроза, град. Ночью и утром туман. Ветер юго-восточный 9-14, днем порывы 15-20 м/с. Температура воздуха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ночью 13-15, днем 24-26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indent="180975" algn="ctr">
              <a:tabLst>
                <a:tab pos="182563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Прогноз на ночь на 03 июля</a:t>
            </a: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с 20 ч. 02 июля 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 08 ч. 03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июля</a:t>
            </a:r>
            <a:endParaRPr lang="ru-RU" altLang="ru-RU" sz="1100" b="1" dirty="0">
              <a:solidFill>
                <a:srgbClr val="000000"/>
              </a:solidFill>
              <a:latin typeface="Times New Roman" pitchFamily="18" charset="0"/>
              <a:ea typeface="宋体" panose="02010600030101010101" pitchFamily="2" charset="-122"/>
              <a:cs typeface="Times New Roman" pitchFamily="18" charset="0"/>
              <a:sym typeface="+mn-ea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Облачно, дождь, гроза. Ветер юго-восточный 9-14 м/с. Температура воздуха 13-15 тепла.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824536" cy="276999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июля, ночью 03 июля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А.Айтуарова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21522</TotalTime>
  <Words>638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Александр Новиков</cp:lastModifiedBy>
  <cp:revision>8677</cp:revision>
  <cp:lastPrinted>2021-07-01T03:56:27Z</cp:lastPrinted>
  <dcterms:created xsi:type="dcterms:W3CDTF">2018-03-27T06:03:00Z</dcterms:created>
  <dcterms:modified xsi:type="dcterms:W3CDTF">2026-07-01T06:38:19Z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