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июля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июля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>
                <a:solidFill>
                  <a:schemeClr val="tx1"/>
                </a:solidFill>
              </a:rPr>
              <a:t>сильный </a:t>
            </a:r>
            <a:r>
              <a:rPr lang="ru-RU" sz="1100" dirty="0" smtClean="0">
                <a:solidFill>
                  <a:schemeClr val="tx1"/>
                </a:solidFill>
              </a:rPr>
              <a:t>дождь, шквал</a:t>
            </a:r>
            <a:r>
              <a:rPr lang="ru-RU" sz="1100" dirty="0" smtClean="0"/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3-8, временами порывы 15-20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27-29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03 июля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дождь,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сильный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52728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июля2026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30179</TotalTime>
  <Words>800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7392</cp:revision>
  <cp:lastPrinted>2021-07-01T09:11:30Z</cp:lastPrinted>
  <dcterms:created xsi:type="dcterms:W3CDTF">2018-03-27T06:03:00Z</dcterms:created>
  <dcterms:modified xsi:type="dcterms:W3CDTF">2026-07-01T07:14:35Z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