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1484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дождь, гроза. Ветер 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32-34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7313" y="33274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052475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47313" y="223657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29635</TotalTime>
  <Words>691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5038</cp:revision>
  <cp:lastPrinted>2026-04-01T06:23:53Z</cp:lastPrinted>
  <dcterms:created xsi:type="dcterms:W3CDTF">2018-03-27T06:03:00Z</dcterms:created>
  <dcterms:modified xsi:type="dcterms:W3CDTF">2026-07-01T08:22:23Z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