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39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379761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649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дождь, гроза. Ветер западный, северо-западный 5-10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31-33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2-7 м/с. Температура воздуха 15-17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953" y="34309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29857" y="230780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6CF5147-29B2-5188-EEAA-3D6DC3083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600771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22169</TotalTime>
  <Words>620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4487</cp:revision>
  <cp:lastPrinted>2021-10-14T11:15:53Z</cp:lastPrinted>
  <dcterms:created xsi:type="dcterms:W3CDTF">2018-03-27T06:03:00Z</dcterms:created>
  <dcterms:modified xsi:type="dcterms:W3CDTF">2026-07-01T08:20:49Z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