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61" d="100"/>
          <a:sy n="61" d="100"/>
        </p:scale>
        <p:origin x="53" y="41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3736187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447491"/>
            <a:ext cx="4336819" cy="154657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июля</a:t>
            </a: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днем дождь, гроза. Ветер юго-восточный 9-14 м/с. Температура воздуха ночью 17-19, днем 31-33 тепла.</a:t>
            </a:r>
          </a:p>
          <a:p>
            <a:pPr indent="180975" algn="just">
              <a:spcAft>
                <a:spcPts val="0"/>
              </a:spcAft>
            </a:pP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03 июля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03 июля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южный 9-14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18-20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2808684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Леженина П.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77502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60610</TotalTime>
  <Words>640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8269</cp:revision>
  <cp:lastPrinted>2025-08-12T06:13:34Z</cp:lastPrinted>
  <dcterms:created xsi:type="dcterms:W3CDTF">2018-03-27T06:03:00Z</dcterms:created>
  <dcterms:modified xsi:type="dcterms:W3CDTF">2026-07-01T06:30:55Z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