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0870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09446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 без осадков. Ветер западный, северо-западный 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81426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29792</TotalTime>
  <Words>519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4320</cp:revision>
  <cp:lastPrinted>2021-10-15T03:50:29Z</cp:lastPrinted>
  <dcterms:created xsi:type="dcterms:W3CDTF">2018-03-27T06:03:00Z</dcterms:created>
  <dcterms:modified xsi:type="dcterms:W3CDTF">2026-07-01T08:54:19Z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