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094"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6009971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08518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a:latin typeface="Times New Roman" panose="02020603050405020304" pitchFamily="18" charset="0"/>
                <a:cs typeface="Times New Roman" panose="02020603050405020304" pitchFamily="18" charset="0"/>
              </a:rPr>
              <a:t>01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smtClean="0">
                <a:latin typeface="Times New Roman" panose="02020603050405020304" pitchFamily="18" charset="0"/>
                <a:cs typeface="Times New Roman" panose="02020603050405020304" pitchFamily="18" charset="0"/>
              </a:rPr>
              <a:t>30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01 шілде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Оңтүстік-батыстан жел соғады, күші 9-14 м/с. Ауа температурасы түнде 20-22, күндіз 32-34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02 шілдеге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01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02 шілде </a:t>
            </a:r>
            <a:r>
              <a:rPr lang="ru-RU" sz="1150" b="1" dirty="0" err="1" smtClean="0">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20-22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87808480"/>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0.513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Косубаева А.Ж./Кириллова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28511</TotalTime>
  <Words>548</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5308</cp:revision>
  <cp:lastPrinted>2021-07-01T07:38:07Z</cp:lastPrinted>
  <dcterms:created xsi:type="dcterms:W3CDTF">2018-03-27T06:03:00Z</dcterms:created>
  <dcterms:modified xsi:type="dcterms:W3CDTF">2026-06-30T07:37:40Z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