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094"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153908"/>
              </p:ext>
            </p:extLst>
          </p:nvPr>
        </p:nvGraphicFramePr>
        <p:xfrm>
          <a:off x="272480" y="2435444"/>
          <a:ext cx="4392488" cy="2927457"/>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№181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30 маусымға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190052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a:latin typeface="Times New Roman" panose="02020603050405020304" pitchFamily="18" charset="0"/>
                <a:cs typeface="Times New Roman" panose="02020603050405020304" pitchFamily="18" charset="0"/>
              </a:rPr>
              <a:t>01 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sz="1200" b="1" dirty="0">
                <a:latin typeface="Times New Roman" panose="02020603050405020304" pitchFamily="18" charset="0"/>
                <a:cs typeface="Times New Roman" panose="02020603050405020304" pitchFamily="18" charset="0"/>
              </a:rPr>
              <a:t>30 </a:t>
            </a:r>
            <a:r>
              <a:rPr lang="ru-RU" sz="1200" b="1" dirty="0" err="1">
                <a:latin typeface="Times New Roman" panose="02020603050405020304" pitchFamily="18" charset="0"/>
                <a:cs typeface="Times New Roman" panose="02020603050405020304" pitchFamily="18" charset="0"/>
              </a:rPr>
              <a:t>маусым</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01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аздаған жаңбыр. Оңтүстік-батыстан жел соғады, күші 9-14 м/с. Ауа температурасы түнде 15-17, күндіз 27-29 градус жылы.</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02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01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02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endParaRPr lang="ru-RU" sz="1150" b="1" dirty="0" smtClean="0">
              <a:latin typeface="Times New Roman" panose="02020603050405020304" pitchFamily="18" charset="0"/>
              <a:cs typeface="Times New Roman" panose="02020603050405020304" pitchFamily="18" charset="0"/>
            </a:endParaRP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жауын-шашынсыз.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15-17 градус </a:t>
            </a:r>
            <a:r>
              <a:rPr lang="ru-RU" sz="1150" dirty="0" err="1">
                <a:latin typeface="Times New Roman" panose="02020603050405020304" pitchFamily="18" charset="0"/>
                <a:cs typeface="Times New Roman" panose="02020603050405020304" pitchFamily="18" charset="0"/>
              </a:rPr>
              <a:t>жылы</a:t>
            </a:r>
            <a:r>
              <a:rPr lang="ru-RU" sz="115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38085565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smtClean="0">
                          <a:solidFill>
                            <a:srgbClr val="000000"/>
                          </a:solidFill>
                          <a:effectLst/>
                          <a:latin typeface="Calibri"/>
                        </a:rPr>
                        <a:t>-</a:t>
                      </a:r>
                      <a:endParaRPr lang="ru-RU" sz="1100" b="0" i="0" u="none" strike="noStrike" dirty="0">
                        <a:solidFill>
                          <a:srgbClr val="000000"/>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Косубаева А.Ж./</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25767</TotalTime>
  <Words>553</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5251</cp:revision>
  <cp:lastPrinted>2021-07-01T03:56:27Z</cp:lastPrinted>
  <dcterms:created xsi:type="dcterms:W3CDTF">2018-03-27T06:03:00Z</dcterms:created>
  <dcterms:modified xsi:type="dcterms:W3CDTF">2026-06-30T07:24:35Z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