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1710"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6484010"/>
              </p:ext>
            </p:extLst>
          </p:nvPr>
        </p:nvGraphicFramePr>
        <p:xfrm>
          <a:off x="307975" y="2443336"/>
          <a:ext cx="4465638" cy="44196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74656" cy="2085186"/>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a:latin typeface="Times New Roman" panose="02020603050405020304" pitchFamily="18" charset="0"/>
                <a:cs typeface="Times New Roman" panose="02020603050405020304" pitchFamily="18" charset="0"/>
              </a:rPr>
              <a:t>01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Оңтүстік-батыстан жел соғады, күші 9-14 м/с. Ауа температурасы түнде 15-17,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30 </a:t>
            </a:r>
            <a:r>
              <a:rPr lang="ru-RU" altLang="ru-RU" sz="1200" b="1" dirty="0" err="1">
                <a:latin typeface="Times New Roman" panose="02020603050405020304" pitchFamily="18" charset="0"/>
                <a:cs typeface="Times New Roman" panose="02020603050405020304" pitchFamily="18" charset="0"/>
              </a:rPr>
              <a:t>маусымға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168692141"/>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28344</TotalTime>
  <Words>588</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5345</cp:revision>
  <cp:lastPrinted>2021-07-01T07:38:07Z</cp:lastPrinted>
  <dcterms:created xsi:type="dcterms:W3CDTF">2018-03-27T06:03:00Z</dcterms:created>
  <dcterms:modified xsi:type="dcterms:W3CDTF">2026-06-30T07:24:51Z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