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7124143"/>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3992" y="96347"/>
            <a:ext cx="4894975" cy="4247317"/>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30 </a:t>
            </a:r>
            <a:r>
              <a:rPr lang="ru-RU" altLang="ru-RU" sz="1200" b="1" dirty="0" err="1">
                <a:latin typeface="Times New Roman" panose="02020603050405020304" pitchFamily="18" charset="0"/>
                <a:cs typeface="Times New Roman" pitchFamily="18" charset="0"/>
              </a:rPr>
              <a:t>маусым</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01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Оңтүстік-шығыстан соғатын жел оңтүстік-батысқа ауысады, күші 9-14, күндіз екпіні 15-20  м/с. Ауа температурасы түнде 13-15 жылы, күндіз                  22-24 градус жылы болады.</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02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01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02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жауын-шашынсыз. Оңтүстік-шығыстан жел соғады,  күші 5-10 м/с. Ауа температурасы 14-16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192735644"/>
              </p:ext>
            </p:extLst>
          </p:nvPr>
        </p:nvGraphicFramePr>
        <p:xfrm>
          <a:off x="5035479" y="4653136"/>
          <a:ext cx="4572000" cy="2071324"/>
        </p:xfrm>
        <a:graphic>
          <a:graphicData uri="http://schemas.openxmlformats.org/drawingml/2006/table">
            <a:tbl>
              <a:tblPr firstRow="1" bandRow="1">
                <a:tableStyleId>{5C22544A-7EE6-4342-B048-85BDC9FD1C3A}</a:tableStyleId>
              </a:tblPr>
              <a:tblGrid>
                <a:gridCol w="1699911">
                  <a:extLst>
                    <a:ext uri="{9D8B030D-6E8A-4147-A177-3AD203B41FA5}">
                      <a16:colId xmlns:a16="http://schemas.microsoft.com/office/drawing/2014/main" val="20000"/>
                    </a:ext>
                  </a:extLst>
                </a:gridCol>
                <a:gridCol w="1421552">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630496">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40138">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4013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40138">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394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0.079</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40138">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Баймуканова Г./ </a:t>
            </a:r>
            <a:r>
              <a:rPr lang="ru-RU" altLang="ru-RU" sz="1200" b="1" i="1" dirty="0" err="1">
                <a:solidFill>
                  <a:srgbClr val="000000"/>
                </a:solidFill>
                <a:latin typeface="Times New Roman" panose="02020603050405020304" pitchFamily="18" charset="0"/>
                <a:cs typeface="Times New Roman" panose="02020603050405020304" pitchFamily="18" charset="0"/>
              </a:rPr>
              <a:t>Саханова</a:t>
            </a:r>
            <a:r>
              <a:rPr lang="ru-RU" altLang="ru-RU" sz="1200" b="1" i="1" dirty="0">
                <a:solidFill>
                  <a:srgbClr val="000000"/>
                </a:solidFill>
                <a:latin typeface="Times New Roman" panose="02020603050405020304" pitchFamily="18" charset="0"/>
                <a:cs typeface="Times New Roman" panose="02020603050405020304" pitchFamily="18" charset="0"/>
              </a:rPr>
              <a:t> 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22550</TotalTime>
  <Words>582</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4323</cp:revision>
  <cp:lastPrinted>2021-07-01T07:38:07Z</cp:lastPrinted>
  <dcterms:created xsi:type="dcterms:W3CDTF">2018-03-27T06:03:00Z</dcterms:created>
  <dcterms:modified xsi:type="dcterms:W3CDTF">2026-06-30T07:28:37Z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