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205725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№181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маусымд</a:t>
            </a:r>
            <a:r>
              <a:rPr lang="kk-KZ" altLang="ru-RU" sz="1200" b="1" dirty="0">
                <a:latin typeface="Times New Roman" panose="02020603050405020304" pitchFamily="18" charset="0"/>
                <a:cs typeface="Times New Roman" panose="02020603050405020304" pitchFamily="18" charset="0"/>
              </a:rPr>
              <a:t>ағы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43143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01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30 маусым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01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күннің екінші жартысында жаңбыр, найзағай. Оңтүстік-шығыстан соғатын жел оңтүстік-батысқа ауысады, күші                5-10, күндіз екпіні 15-18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17-19,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32-34 градус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02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02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2-7 м/с. Ауа температурасы 18-20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33957" y="352820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graphicFrame>
        <p:nvGraphicFramePr>
          <p:cNvPr id="2" name="Таблица 2">
            <a:extLst>
              <a:ext uri="{FF2B5EF4-FFF2-40B4-BE49-F238E27FC236}">
                <a16:creationId xmlns:a16="http://schemas.microsoft.com/office/drawing/2014/main" id="{1B4DACA8-EBDC-8966-8ADC-DA8E3A9BE992}"/>
              </a:ext>
            </a:extLst>
          </p:cNvPr>
          <p:cNvGraphicFramePr>
            <a:graphicFrameLocks noGrp="1"/>
          </p:cNvGraphicFramePr>
          <p:nvPr>
            <p:extLst>
              <p:ext uri="{D42A27DB-BD31-4B8C-83A1-F6EECF244321}">
                <p14:modId xmlns:p14="http://schemas.microsoft.com/office/powerpoint/2010/main" val="1788144753"/>
              </p:ext>
            </p:extLst>
          </p:nvPr>
        </p:nvGraphicFramePr>
        <p:xfrm>
          <a:off x="5033957" y="4221088"/>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966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1,931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1509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0,302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123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0,617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2,338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6" name="TextBox 13">
            <a:extLst>
              <a:ext uri="{FF2B5EF4-FFF2-40B4-BE49-F238E27FC236}">
                <a16:creationId xmlns:a16="http://schemas.microsoft.com/office/drawing/2014/main" id="{4A1C4006-B782-0DEA-967B-FBDC650F2703}"/>
              </a:ext>
            </a:extLst>
          </p:cNvPr>
          <p:cNvSpPr txBox="1"/>
          <p:nvPr/>
        </p:nvSpPr>
        <p:spPr>
          <a:xfrm>
            <a:off x="5063323" y="2295321"/>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Тәулік</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01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шілдеде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метеорологиялық</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жағдайлар</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атмосферасында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ластаушы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заттардың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сейілуіне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түнде</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02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шілдеде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ықпал</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етеді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p>
          <a:p>
            <a:pPr marL="0" marR="0" lvl="0" indent="185738"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Жалпы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қала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бойынша</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ауаның</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ластану</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деңгейі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төмен</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болады</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деп</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ru-RU" sz="1200" b="0" i="0" u="none" strike="noStrike" kern="1200" cap="none" spc="0" normalizeH="0" baseline="0" noProof="0" dirty="0" err="1">
                <a:ln>
                  <a:noFill/>
                </a:ln>
                <a:solidFill>
                  <a:prstClr val="black"/>
                </a:solidFill>
                <a:effectLst/>
                <a:uLnTx/>
                <a:uFillTx/>
                <a:latin typeface="Times New Roman" panose="02020603050405020304" pitchFamily="18" charset="0"/>
                <a:ea typeface="+mn-ea"/>
                <a:cs typeface="Times New Roman" panose="02020603050405020304" pitchFamily="18" charset="0"/>
              </a:rPr>
              <a:t>күтіледі</a:t>
            </a:r>
            <a:r>
              <a:rPr kumimoji="0" lang="ru-RU" sz="12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599127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Бухтоярова Л.А. </a:t>
            </a:r>
            <a:r>
              <a:rPr lang="ru-RU" altLang="ru-RU" sz="1200" b="1" i="1" dirty="0">
                <a:solidFill>
                  <a:srgbClr val="000000"/>
                </a:solidFill>
                <a:latin typeface="Times New Roman" panose="02020603050405020304" pitchFamily="18" charset="0"/>
                <a:cs typeface="Times New Roman" panose="02020603050405020304" pitchFamily="18" charset="0"/>
              </a:rPr>
              <a:t>/ Назарханова А.С.</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25508</TotalTime>
  <Words>687</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4895</cp:revision>
  <cp:lastPrinted>2021-07-01T03:56:27Z</cp:lastPrinted>
  <dcterms:created xsi:type="dcterms:W3CDTF">2018-03-27T06:03:00Z</dcterms:created>
  <dcterms:modified xsi:type="dcterms:W3CDTF">2026-06-30T08:19:12Z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