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10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59000097"/>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№181</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a:t>
            </a:r>
            <a:r>
              <a:rPr lang="kk-KZ" altLang="ru-RU" sz="1200" b="1" dirty="0">
                <a:latin typeface="Times New Roman" panose="02020603050405020304" pitchFamily="18" charset="0"/>
                <a:cs typeface="Times New Roman" panose="02020603050405020304" pitchFamily="18" charset="0"/>
              </a:rPr>
              <a:t>дағы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246769"/>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01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күннің екінші жартысында жаңбыр, найзағай. Оңтүстік-шығыстан соғатын жел оңтүстік-батысқа ауысады</a:t>
            </a:r>
            <a:r>
              <a:rPr lang="kk-KZ" sz="1200">
                <a:solidFill>
                  <a:prstClr val="black"/>
                </a:solidFill>
                <a:latin typeface="Times New Roman" pitchFamily="18" charset="0"/>
                <a:cs typeface="Times New Roman" pitchFamily="18" charset="0"/>
              </a:rPr>
              <a:t>, күші         5-10 </a:t>
            </a:r>
            <a:r>
              <a:rPr lang="kk-KZ"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14-16,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15-17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38625" y="35308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2" name="TextBox 13">
            <a:extLst>
              <a:ext uri="{FF2B5EF4-FFF2-40B4-BE49-F238E27FC236}">
                <a16:creationId xmlns:a16="http://schemas.microsoft.com/office/drawing/2014/main" id="{D0E5FD93-B64B-17B7-2637-A976B82262C8}"/>
              </a:ext>
            </a:extLst>
          </p:cNvPr>
          <p:cNvSpPr txBox="1"/>
          <p:nvPr/>
        </p:nvSpPr>
        <p:spPr>
          <a:xfrm>
            <a:off x="5038625" y="2307054"/>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Тәулік</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a:t>
            </a:r>
            <a:r>
              <a:rPr lang="ru-RU" sz="1200" dirty="0">
                <a:solidFill>
                  <a:prstClr val="black"/>
                </a:solidFill>
                <a:latin typeface="Times New Roman" panose="02020603050405020304" pitchFamily="18" charset="0"/>
                <a:cs typeface="Times New Roman" panose="02020603050405020304" pitchFamily="18" charset="0"/>
              </a:rPr>
              <a:t> 01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02 </a:t>
            </a:r>
            <a:r>
              <a:rPr lang="ru-RU" sz="1200" dirty="0" err="1">
                <a:solidFill>
                  <a:prstClr val="black"/>
                </a:solidFill>
                <a:latin typeface="Times New Roman" panose="02020603050405020304" pitchFamily="18" charset="0"/>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defRPr/>
            </a:pP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5" name="Таблица 2">
            <a:extLst>
              <a:ext uri="{FF2B5EF4-FFF2-40B4-BE49-F238E27FC236}">
                <a16:creationId xmlns:a16="http://schemas.microsoft.com/office/drawing/2014/main" id="{623514C1-D8DF-74FE-D7AC-88C3DE387918}"/>
              </a:ext>
            </a:extLst>
          </p:cNvPr>
          <p:cNvGraphicFramePr>
            <a:graphicFrameLocks noGrp="1"/>
          </p:cNvGraphicFramePr>
          <p:nvPr>
            <p:extLst>
              <p:ext uri="{D42A27DB-BD31-4B8C-83A1-F6EECF244321}">
                <p14:modId xmlns:p14="http://schemas.microsoft.com/office/powerpoint/2010/main" val="1220082831"/>
              </p:ext>
            </p:extLst>
          </p:nvPr>
        </p:nvGraphicFramePr>
        <p:xfrm>
          <a:off x="5029881" y="4236218"/>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10261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2,052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265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1,323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0,913</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0,020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81970" y="586777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Назарханова</a:t>
            </a:r>
            <a:r>
              <a:rPr lang="ru-RU" altLang="ru-RU" sz="1200" b="1" i="1" dirty="0">
                <a:solidFill>
                  <a:srgbClr val="000000"/>
                </a:solidFill>
                <a:latin typeface="Times New Roman" panose="02020603050405020304" pitchFamily="18" charset="0"/>
                <a:cs typeface="Times New Roman" panose="02020603050405020304" pitchFamily="18" charset="0"/>
              </a:rPr>
              <a:t>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21062</TotalTime>
  <Words>617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4446</cp:revision>
  <cp:lastPrinted>2021-07-01T03:56:27Z</cp:lastPrinted>
  <dcterms:created xsi:type="dcterms:W3CDTF">2018-03-27T06:03:00Z</dcterms:created>
  <dcterms:modified xsi:type="dcterms:W3CDTF">2026-06-30T08:20:02Z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