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150" y="8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№181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3000" y="142852"/>
            <a:ext cx="4786347" cy="2862322"/>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a:latin typeface="Times New Roman" pitchFamily="18" charset="0"/>
                <a:ea typeface="Times New Roman KZ" pitchFamily="18" charset="0"/>
                <a:cs typeface="Times New Roman" pitchFamily="18" charset="0"/>
              </a:rPr>
              <a:t>01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cs typeface="Times New Roman" pitchFamily="18" charset="0"/>
            </a:endParaRPr>
          </a:p>
          <a:p>
            <a:pPr algn="ctr"/>
            <a:r>
              <a:rPr lang="ru-RU" sz="1200" b="1" dirty="0">
                <a:latin typeface="Times New Roman" pitchFamily="18" charset="0"/>
                <a:cs typeface="Times New Roman" pitchFamily="18" charset="0"/>
              </a:rPr>
              <a:t>30 </a:t>
            </a:r>
            <a:r>
              <a:rPr lang="kk-KZ" altLang="ru-RU" sz="1200" b="1" dirty="0">
                <a:latin typeface="Times New Roman" pitchFamily="18" charset="0"/>
                <a:ea typeface="Times New Roman KZ" pitchFamily="18" charset="0"/>
                <a:cs typeface="Times New Roman" pitchFamily="18" charset="0"/>
              </a:rPr>
              <a:t>маусым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20-дан </a:t>
            </a:r>
            <a:r>
              <a:rPr lang="kk-KZ" sz="1200" b="1" dirty="0">
                <a:latin typeface="Times New Roman" pitchFamily="18" charset="0"/>
                <a:cs typeface="Times New Roman" pitchFamily="18" charset="0"/>
              </a:rPr>
              <a:t>01 шілде </a:t>
            </a:r>
            <a:r>
              <a:rPr lang="ru-RU" sz="1200" b="1" dirty="0" err="1">
                <a:latin typeface="Times New Roman" pitchFamily="18" charset="0"/>
                <a:cs typeface="Times New Roman" pitchFamily="18" charset="0"/>
              </a:rPr>
              <a:t>сағ.</a:t>
            </a:r>
            <a:r>
              <a:rPr lang="ru-RU" sz="1200" b="1" dirty="0">
                <a:latin typeface="Times New Roman" pitchFamily="18" charset="0"/>
                <a:cs typeface="Times New Roman" pitchFamily="18" charset="0"/>
              </a:rPr>
              <a:t> 20-ға </a:t>
            </a:r>
            <a:r>
              <a:rPr lang="ru-RU" sz="1200" b="1" dirty="0" err="1">
                <a:latin typeface="Times New Roman" pitchFamily="18" charset="0"/>
                <a:cs typeface="Times New Roman" pitchFamily="18" charset="0"/>
              </a:rPr>
              <a:t>дейін</a:t>
            </a:r>
            <a:endParaRPr lang="ru-RU" sz="1200" b="1" dirty="0">
              <a:latin typeface="Times New Roman" pitchFamily="18" charset="0"/>
              <a:cs typeface="Times New Roman" pitchFamily="18" charset="0"/>
            </a:endParaRPr>
          </a:p>
          <a:p>
            <a:pPr algn="ctr"/>
            <a:endParaRPr lang="ru-RU" sz="1200" b="1" dirty="0">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кей уақыттарда жаңбыр, найзағай. Оңтүстік-батыстан жел соғады, күші 5-10 м/с. Ауа температурасы түнде 18-20, күндіз 31-33 градус жылы.</a:t>
            </a:r>
            <a:endParaRPr lang="en-US" sz="1200" dirty="0">
              <a:latin typeface="Times New Roman" pitchFamily="18" charset="0"/>
              <a:cs typeface="Times New Roman" pitchFamily="18" charset="0"/>
            </a:endParaRPr>
          </a:p>
          <a:p>
            <a:pPr algn="ctr"/>
            <a:endParaRPr lang="kk-KZ" alt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Түнде 02 шілдеге </a:t>
            </a:r>
            <a:r>
              <a:rPr lang="kk-KZ" altLang="ru-RU" sz="1200" b="1" dirty="0">
                <a:latin typeface="Times New Roman" panose="02020603050405020304" pitchFamily="18" charset="0"/>
                <a:cs typeface="Times New Roman" panose="02020603050405020304" pitchFamily="18" charset="0"/>
              </a:rPr>
              <a:t>ауа-райы болжамы</a:t>
            </a:r>
            <a:endParaRPr lang="ru-RU" sz="1200" b="1" dirty="0">
              <a:latin typeface="Times New Roman" pitchFamily="18" charset="0"/>
              <a:ea typeface="Times New Roman KZ" pitchFamily="18" charset="0"/>
              <a:cs typeface="Times New Roman" pitchFamily="18" charset="0"/>
            </a:endParaRPr>
          </a:p>
          <a:p>
            <a:pPr algn="ctr"/>
            <a:r>
              <a:rPr lang="kk-KZ" altLang="ru-RU" sz="1200" b="1" dirty="0">
                <a:latin typeface="Times New Roman" pitchFamily="18" charset="0"/>
                <a:ea typeface="Times New Roman KZ" pitchFamily="18" charset="0"/>
                <a:cs typeface="Times New Roman" pitchFamily="18" charset="0"/>
              </a:rPr>
              <a:t>01 шілде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20-дан 02 </a:t>
            </a:r>
            <a:r>
              <a:rPr lang="ru-RU" sz="1200" b="1" dirty="0" err="1">
                <a:latin typeface="Times New Roman" pitchFamily="18" charset="0"/>
                <a:ea typeface="Times New Roman KZ" pitchFamily="18" charset="0"/>
                <a:cs typeface="Times New Roman" pitchFamily="18" charset="0"/>
              </a:rPr>
              <a:t>шілде</a:t>
            </a:r>
            <a:r>
              <a:rPr lang="kk-KZ" sz="1200" b="1" dirty="0">
                <a:latin typeface="Times New Roman" pitchFamily="18" charset="0"/>
                <a:ea typeface="Times New Roman KZ" pitchFamily="18" charset="0"/>
                <a:cs typeface="Times New Roman" pitchFamily="18" charset="0"/>
              </a:rPr>
              <a:t> </a:t>
            </a:r>
            <a:r>
              <a:rPr lang="ru-RU" sz="1200" b="1" dirty="0" err="1">
                <a:latin typeface="Times New Roman" pitchFamily="18" charset="0"/>
                <a:ea typeface="Times New Roman KZ" pitchFamily="18" charset="0"/>
                <a:cs typeface="Times New Roman" pitchFamily="18" charset="0"/>
              </a:rPr>
              <a:t>сағ.</a:t>
            </a:r>
            <a:r>
              <a:rPr lang="ru-RU" sz="1200" b="1" dirty="0">
                <a:latin typeface="Times New Roman" pitchFamily="18" charset="0"/>
                <a:ea typeface="Times New Roman KZ" pitchFamily="18" charset="0"/>
                <a:cs typeface="Times New Roman" pitchFamily="18" charset="0"/>
              </a:rPr>
              <a:t> 08-ге </a:t>
            </a:r>
            <a:r>
              <a:rPr lang="ru-RU" sz="1200" b="1" dirty="0" err="1">
                <a:latin typeface="Times New Roman" pitchFamily="18" charset="0"/>
                <a:ea typeface="Times New Roman KZ" pitchFamily="18" charset="0"/>
                <a:cs typeface="Times New Roman" pitchFamily="18" charset="0"/>
              </a:rPr>
              <a:t>дейін</a:t>
            </a:r>
            <a:endParaRPr lang="ru-RU" sz="1200" b="1" dirty="0">
              <a:latin typeface="Times New Roman" pitchFamily="18" charset="0"/>
              <a:ea typeface="Times New Roman KZ" pitchFamily="18" charset="0"/>
              <a:cs typeface="Times New Roman" pitchFamily="18" charset="0"/>
            </a:endParaRPr>
          </a:p>
          <a:p>
            <a:pPr algn="ctr"/>
            <a:endParaRPr lang="ru-RU" sz="1200" b="1" dirty="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a:latin typeface="Times New Roman" pitchFamily="18" charset="0"/>
                <a:cs typeface="Times New Roman" pitchFamily="18" charset="0"/>
              </a:rPr>
              <a:t>Көшпелі бұлтты, жауын-шашынсыз. Оңтүстік-батыстан жел соғады, күші 5-10 м/с. Ауа температурасы 18-20 градус жылы.</a:t>
            </a:r>
          </a:p>
          <a:p>
            <a:pPr fontAlgn="auto">
              <a:spcBef>
                <a:spcPts val="0"/>
              </a:spcBef>
              <a:spcAft>
                <a:spcPts val="0"/>
              </a:spcAft>
              <a:defRPr/>
            </a:pPr>
            <a:endParaRPr lang="kk-KZ" sz="1200" dirty="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7800" algn="just"/>
            <a:r>
              <a:rPr lang="kk-KZ" sz="1200" dirty="0">
                <a:solidFill>
                  <a:schemeClr val="tx1"/>
                </a:solidFill>
                <a:latin typeface="Times New Roman" panose="02020603050405020304" pitchFamily="18" charset="0"/>
                <a:cs typeface="Times New Roman" panose="02020603050405020304" pitchFamily="18" charset="0"/>
              </a:rPr>
              <a:t>М</a:t>
            </a:r>
            <a:r>
              <a:rPr lang="ru-RU" sz="1200" dirty="0" err="1">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a:t>
            </a:r>
            <a:r>
              <a:rPr lang="ru-RU" sz="1200" b="1" dirty="0" err="1">
                <a:solidFill>
                  <a:schemeClr val="tx1"/>
                </a:solidFill>
                <a:latin typeface="Times New Roman" panose="02020603050405020304" pitchFamily="18" charset="0"/>
                <a:cs typeface="Times New Roman" panose="02020603050405020304" pitchFamily="18" charset="0"/>
              </a:rPr>
              <a:t>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a:solidFill>
                  <a:schemeClr val="tx1"/>
                </a:solidFill>
                <a:latin typeface="Times New Roman" panose="02020603050405020304" pitchFamily="18" charset="0"/>
                <a:cs typeface="Times New Roman" panose="02020603050405020304" pitchFamily="18" charset="0"/>
              </a:rPr>
              <a:t>төмен</a:t>
            </a:r>
            <a:r>
              <a:rPr lang="kk-KZ" sz="1200" dirty="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a:solidFill>
                <a:schemeClr val="tx1"/>
              </a:solidFill>
              <a:latin typeface="Times New Roman" panose="02020603050405020304" pitchFamily="18" charset="0"/>
              <a:cs typeface="Times New Roman" panose="02020603050405020304" pitchFamily="18" charset="0"/>
            </a:endParaRPr>
          </a:p>
          <a:p>
            <a:pPr algn="just"/>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30</a:t>
            </a:r>
            <a:r>
              <a:rPr lang="kk-KZ" altLang="ru-RU" sz="1200" b="1" dirty="0">
                <a:latin typeface="Times New Roman" panose="02020603050405020304" pitchFamily="18" charset="0"/>
                <a:cs typeface="Times New Roman" panose="02020603050405020304" pitchFamily="18" charset="0"/>
              </a:rPr>
              <a:t> маусым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қаласы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7150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645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813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a:solidFill>
                            <a:srgbClr val="000000"/>
                          </a:solidFill>
                          <a:latin typeface="Times New Roman" pitchFamily="18" charset="0"/>
                          <a:cs typeface="Times New Roman"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a:solidFill>
                            <a:srgbClr val="000000"/>
                          </a:solidFill>
                          <a:latin typeface="Times New Roman" pitchFamily="18" charset="0"/>
                          <a:cs typeface="Times New Roman" pitchFamily="18"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transition advTm="998"/>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  Байменова А.А. </a:t>
            </a:r>
            <a:r>
              <a:rPr lang="ru-RU" altLang="ru-RU" sz="1400" b="1" i="1" dirty="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772416"/>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ransition advTm="62"/>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22955</TotalTime>
  <Words>559</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5955</cp:revision>
  <cp:lastPrinted>2021-07-01T03:56:27Z</cp:lastPrinted>
  <dcterms:created xsi:type="dcterms:W3CDTF">2018-03-27T06:03:00Z</dcterms:created>
  <dcterms:modified xsi:type="dcterms:W3CDTF">2026-06-30T06:55:36Z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