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11944239"/>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30 маусым</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30</a:t>
            </a:r>
            <a:r>
              <a:rPr lang="kk-KZ" sz="1050" b="1" kern="1400" dirty="0">
                <a:latin typeface="Times New Roman" panose="02020603050405020304" pitchFamily="18" charset="0"/>
                <a:cs typeface="Times New Roman" panose="02020603050405020304" pitchFamily="18" charset="0"/>
              </a:rPr>
              <a:t> маусым</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7376371"/>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2844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0.569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0.418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323054"/>
            <a:ext cx="4257035" cy="1708160"/>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01</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30 маусым</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01</a:t>
            </a:r>
            <a:r>
              <a:rPr lang="kk-KZ" sz="1050" b="1" kern="1400" dirty="0">
                <a:latin typeface="Times New Roman" panose="02020603050405020304" pitchFamily="18" charset="0"/>
                <a:cs typeface="Times New Roman" panose="02020603050405020304" pitchFamily="18" charset="0"/>
              </a:rPr>
              <a:t>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күндіз жаңбыр, найзағай, бұршақ, дауыл. Оңтүстік-шығыстан жел соғады, күші 9-14, күндіз екпіні 15-20 м/с. Ауа температурасы түнде 16-18, күндіз 30-32 градус жылы.</a:t>
            </a:r>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02</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dirty="0">
                <a:latin typeface="Times New Roman" panose="02020603050405020304" pitchFamily="18" charset="0"/>
                <a:cs typeface="Times New Roman" panose="02020603050405020304" pitchFamily="18" charset="0"/>
              </a:rPr>
              <a:t>01</a:t>
            </a:r>
            <a:r>
              <a:rPr lang="kk-KZ" sz="1050" b="1" kern="1400" dirty="0">
                <a:latin typeface="Times New Roman" panose="02020603050405020304" pitchFamily="18" charset="0"/>
                <a:cs typeface="Times New Roman" panose="02020603050405020304" pitchFamily="18" charset="0"/>
              </a:rPr>
              <a:t>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02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күші 9-14</a:t>
            </a:r>
            <a:r>
              <a:rPr lang="ru-RU" sz="1050" dirty="0">
                <a:latin typeface="Times New Roman" panose="02020603050405020304" pitchFamily="18" charset="0"/>
                <a:cs typeface="Times New Roman" panose="02020603050405020304" pitchFamily="18" charset="0"/>
              </a:rPr>
              <a:t> м/с</a:t>
            </a:r>
            <a:r>
              <a:rPr lang="kk-KZ" sz="1050" dirty="0">
                <a:latin typeface="Times New Roman" panose="02020603050405020304" pitchFamily="18" charset="0"/>
                <a:cs typeface="Times New Roman" panose="02020603050405020304" pitchFamily="18" charset="0"/>
              </a:rPr>
              <a:t>. </a:t>
            </a:r>
            <a:r>
              <a:rPr lang="kk-KZ" sz="1050">
                <a:latin typeface="Times New Roman" panose="02020603050405020304" pitchFamily="18" charset="0"/>
                <a:cs typeface="Times New Roman" panose="02020603050405020304" pitchFamily="18" charset="0"/>
              </a:rPr>
              <a:t>Ауа температурасы 18-20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Седелева Н.</a:t>
            </a:r>
            <a:r>
              <a:rPr lang="kk-KZ" altLang="ru-RU" sz="1200" b="1" i="1">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56445</TotalTime>
  <Words>608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7884</cp:revision>
  <cp:lastPrinted>2025-07-15T07:11:11Z</cp:lastPrinted>
  <dcterms:created xsi:type="dcterms:W3CDTF">2018-03-27T06:03:00Z</dcterms:created>
  <dcterms:modified xsi:type="dcterms:W3CDTF">2026-06-30T06:23:51Z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