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20" d="100"/>
          <a:sy n="120" d="100"/>
        </p:scale>
        <p:origin x="2150" y="67"/>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181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30 </a:t>
                      </a:r>
                      <a:r>
                        <a:rPr lang="kk-KZ" altLang="zh-CN" sz="1200" b="1" i="1" u="none" kern="1200" baseline="0" dirty="0">
                          <a:solidFill>
                            <a:schemeClr val="tx2"/>
                          </a:solidFill>
                          <a:latin typeface="Times New Roman" pitchFamily="18" charset="0"/>
                          <a:ea typeface="+mn-ea"/>
                          <a:cs typeface="Times New Roman" pitchFamily="18" charset="0"/>
                        </a:rPr>
                        <a:t>маусым</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33509344"/>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01</a:t>
            </a:r>
            <a:r>
              <a:rPr lang="kk-KZ" altLang="ru-RU"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altLang="ru-RU" sz="1100" b="1" dirty="0">
                <a:solidFill>
                  <a:srgbClr val="000000"/>
                </a:solidFill>
                <a:latin typeface="Times New Roman" pitchFamily="18" charset="0"/>
                <a:cs typeface="Times New Roman" pitchFamily="18" charset="0"/>
                <a:sym typeface="Calibri"/>
              </a:rPr>
              <a:t>30 маусым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01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tabLst>
                <a:tab pos="266700" algn="l"/>
                <a:tab pos="358775" algn="l"/>
              </a:tabLst>
            </a:pPr>
            <a:r>
              <a:rPr lang="kk-KZ" sz="1100" dirty="0">
                <a:latin typeface="Times New Roman" pitchFamily="18" charset="0"/>
                <a:cs typeface="Times New Roman" pitchFamily="18" charset="0"/>
              </a:rPr>
              <a:t>Көшпелі бұлтты, күндіз жаңбыр, найзағай, бұршақ, дауыл. Түнде және таңертең тұман. Оңтүстік-шығыстан жел соғады, түнде күші 9-14, күндіз 15-20 м/с. Ауа температурасы түнде 12-14, күндіз 21-23 градус жылы.</a:t>
            </a:r>
            <a:endParaRPr lang="ru-RU" sz="1100" dirty="0">
              <a:latin typeface="Times New Roman" pitchFamily="18" charset="0"/>
              <a:cs typeface="Times New Roman" pitchFamily="18" charset="0"/>
            </a:endParaRPr>
          </a:p>
          <a:p>
            <a:pPr indent="182563" algn="ctr"/>
            <a:r>
              <a:rPr lang="ru-RU" altLang="ru-RU" sz="1100" b="1" dirty="0" err="1">
                <a:solidFill>
                  <a:srgbClr val="000000"/>
                </a:solidFill>
                <a:latin typeface="Times New Roman" pitchFamily="18" charset="0"/>
                <a:cs typeface="Times New Roman" pitchFamily="18" charset="0"/>
              </a:rPr>
              <a:t>Түнде </a:t>
            </a:r>
            <a:r>
              <a:rPr lang="ru-RU" altLang="ru-RU" sz="1100" b="1" dirty="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a:solidFill>
                  <a:srgbClr val="000000"/>
                </a:solidFill>
                <a:latin typeface="Times New Roman" pitchFamily="18" charset="0"/>
                <a:cs typeface="Times New Roman" pitchFamily="18" charset="0"/>
              </a:rPr>
              <a:t>01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02</a:t>
            </a:r>
            <a:r>
              <a:rPr lang="kk-KZ" sz="1100" b="1" dirty="0">
                <a:solidFill>
                  <a:srgbClr val="000000"/>
                </a:solidFill>
                <a:latin typeface="Times New Roman" pitchFamily="18" charset="0"/>
                <a:cs typeface="Times New Roman" pitchFamily="18" charset="0"/>
              </a:rPr>
              <a:t> 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a:latin typeface="Times New Roman" pitchFamily="18" charset="0"/>
                <a:cs typeface="Times New Roman" pitchFamily="18" charset="0"/>
              </a:rPr>
              <a:t>Бұлтты, жаңбыр, найзағай. Оңтүстік-шығыстан жел соғады, күші </a:t>
            </a:r>
            <a:r>
              <a:rPr lang="en-US" sz="1100">
                <a:latin typeface="Times New Roman" pitchFamily="18" charset="0"/>
                <a:cs typeface="Times New Roman" pitchFamily="18" charset="0"/>
              </a:rPr>
              <a:t>                 </a:t>
            </a:r>
            <a:r>
              <a:rPr lang="kk-KZ" sz="1100">
                <a:latin typeface="Times New Roman" pitchFamily="18" charset="0"/>
                <a:cs typeface="Times New Roman" pitchFamily="18" charset="0"/>
              </a:rPr>
              <a:t>9-14 </a:t>
            </a:r>
            <a:r>
              <a:rPr lang="kk-KZ" sz="1100" dirty="0">
                <a:latin typeface="Times New Roman" pitchFamily="18" charset="0"/>
                <a:cs typeface="Times New Roman" pitchFamily="18" charset="0"/>
              </a:rPr>
              <a:t>м/с. Ауа температурасы 13-15 градус 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01</a:t>
            </a:r>
            <a:r>
              <a:rPr lang="kk-KZ" sz="1100" dirty="0">
                <a:solidFill>
                  <a:schemeClr val="tx1"/>
                </a:solidFill>
                <a:latin typeface="Times New Roman" pitchFamily="18" charset="0"/>
                <a:cs typeface="Times New Roman" pitchFamily="18" charset="0"/>
              </a:rPr>
              <a:t> шілдеде, 02 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18605</TotalTime>
  <Words>605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8221</cp:revision>
  <cp:lastPrinted>2021-07-01T03:56:27Z</cp:lastPrinted>
  <dcterms:created xsi:type="dcterms:W3CDTF">2018-03-27T06:03:00Z</dcterms:created>
  <dcterms:modified xsi:type="dcterms:W3CDTF">2026-06-30T07:06:17Z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