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0" d="100"/>
          <a:sy n="90" d="100"/>
        </p:scale>
        <p:origin x="108" y="480"/>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6204261"/>
              </p:ext>
            </p:extLst>
          </p:nvPr>
        </p:nvGraphicFramePr>
        <p:xfrm>
          <a:off x="344488" y="2141593"/>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181</a:t>
                      </a:r>
                      <a:r>
                        <a:rPr lang="en-US"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30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81369" y="2611256"/>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73756593"/>
              </p:ext>
            </p:extLst>
          </p:nvPr>
        </p:nvGraphicFramePr>
        <p:xfrm>
          <a:off x="5072359" y="4365102"/>
          <a:ext cx="4662697" cy="1119401"/>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432050">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46</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3</a:t>
                      </a:r>
                      <a:r>
                        <a:rPr lang="kk-KZ" sz="1100" b="0" i="0" u="none" strike="noStrike" dirty="0" smtClean="0">
                          <a:solidFill>
                            <a:srgbClr val="000000"/>
                          </a:solidFill>
                          <a:effectLst/>
                          <a:latin typeface="Calibri" panose="020F0502020204030204" pitchFamily="34" charset="0"/>
                        </a:rPr>
                        <a:t>02</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06</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6</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.763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30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маусым</a:t>
            </a: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Ақтау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a:t>
            </a:r>
          </a:p>
          <a:p>
            <a:pPr algn="ctr"/>
            <a:r>
              <a:rPr lang="en-US" altLang="ru-RU" sz="1100" b="1" dirty="0" smtClean="0">
                <a:latin typeface="Times New Roman" panose="02020603050405020304" pitchFamily="18" charset="0"/>
                <a:cs typeface="Times New Roman" panose="02020603050405020304" pitchFamily="18" charset="0"/>
              </a:rPr>
              <a:t>01</a:t>
            </a:r>
            <a:r>
              <a:rPr lang="kk-KZ" altLang="ru-RU" sz="1100" b="1" dirty="0" smtClean="0">
                <a:latin typeface="Times New Roman" panose="02020603050405020304" pitchFamily="18" charset="0"/>
                <a:cs typeface="Times New Roman" panose="02020603050405020304" pitchFamily="18" charset="0"/>
              </a:rPr>
              <a:t> шілдеге </a:t>
            </a:r>
            <a:r>
              <a:rPr lang="kk-KZ" altLang="ru-RU" sz="1100" b="1" dirty="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30</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маусым</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a:t>
            </a:r>
            <a:r>
              <a:rPr lang="en-US"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01 шілде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a:solidFill>
                  <a:srgbClr val="000000"/>
                </a:solidFill>
                <a:latin typeface="Times New Roman" panose="02020603050405020304" pitchFamily="18" charset="0"/>
                <a:cs typeface="Times New Roman" panose="02020603050405020304" pitchFamily="18" charset="0"/>
                <a:sym typeface="+mn-ea"/>
              </a:rPr>
              <a:t>кей уақыттарда жаңбыр, найзағай</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Жел </a:t>
            </a:r>
            <a:r>
              <a:rPr lang="kk-KZ" sz="1100" dirty="0" smtClean="0">
                <a:solidFill>
                  <a:prstClr val="black"/>
                </a:solidFill>
                <a:latin typeface="Times New Roman" pitchFamily="18" charset="0"/>
                <a:cs typeface="Times New Roman" pitchFamily="18" charset="0"/>
              </a:rPr>
              <a:t>солтүстік-батыстан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күші 9-14, </a:t>
            </a:r>
            <a:r>
              <a:rPr lang="kk-KZ" sz="1100" dirty="0" smtClean="0">
                <a:solidFill>
                  <a:srgbClr val="000000"/>
                </a:solidFill>
                <a:latin typeface="Times New Roman" panose="02020603050405020304" pitchFamily="18" charset="0"/>
                <a:cs typeface="Times New Roman" panose="02020603050405020304" pitchFamily="18" charset="0"/>
                <a:sym typeface="+mn-ea"/>
              </a:rPr>
              <a:t>екпіні </a:t>
            </a:r>
            <a:r>
              <a:rPr lang="kk-KZ" sz="1100" dirty="0">
                <a:solidFill>
                  <a:srgbClr val="000000"/>
                </a:solidFill>
                <a:latin typeface="Times New Roman" panose="02020603050405020304" pitchFamily="18" charset="0"/>
                <a:cs typeface="Times New Roman" panose="02020603050405020304" pitchFamily="18" charset="0"/>
                <a:sym typeface="+mn-ea"/>
              </a:rPr>
              <a:t>15-18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19-21,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24-26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kk-KZ" sz="1100" b="1" dirty="0">
                <a:solidFill>
                  <a:srgbClr val="000000"/>
                </a:solidFill>
                <a:latin typeface="Times New Roman" panose="02020603050405020304" pitchFamily="18" charset="0"/>
                <a:cs typeface="Times New Roman" panose="02020603050405020304" pitchFamily="18" charset="0"/>
              </a:rPr>
              <a:t>Түнде </a:t>
            </a:r>
            <a:r>
              <a:rPr lang="kk-KZ" sz="1100" b="1" dirty="0" smtClean="0">
                <a:solidFill>
                  <a:srgbClr val="000000"/>
                </a:solidFill>
                <a:latin typeface="Times New Roman" panose="02020603050405020304" pitchFamily="18" charset="0"/>
                <a:cs typeface="Times New Roman" panose="02020603050405020304" pitchFamily="18" charset="0"/>
              </a:rPr>
              <a:t>02 шілде </a:t>
            </a:r>
            <a:r>
              <a:rPr lang="kk-KZ" sz="1100" b="1" dirty="0">
                <a:solidFill>
                  <a:srgbClr val="000000"/>
                </a:solidFill>
                <a:latin typeface="Times New Roman" panose="02020603050405020304" pitchFamily="18" charset="0"/>
                <a:cs typeface="Times New Roman" panose="02020603050405020304" pitchFamily="18" charset="0"/>
              </a:rPr>
              <a:t>ауа-райы болжамы</a:t>
            </a:r>
          </a:p>
          <a:p>
            <a:pPr lvl="0" algn="ctr"/>
            <a:r>
              <a:rPr lang="kk-KZ" sz="1100" b="1" dirty="0" smtClean="0">
                <a:solidFill>
                  <a:srgbClr val="000000"/>
                </a:solidFill>
                <a:latin typeface="Times New Roman" panose="02020603050405020304" pitchFamily="18" charset="0"/>
                <a:cs typeface="Times New Roman" panose="02020603050405020304" pitchFamily="18" charset="0"/>
              </a:rPr>
              <a:t>01 шілде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kk-KZ" sz="1100" b="1" dirty="0" smtClean="0">
                <a:solidFill>
                  <a:srgbClr val="000000"/>
                </a:solidFill>
                <a:latin typeface="Times New Roman" panose="02020603050405020304" pitchFamily="18" charset="0"/>
                <a:cs typeface="Times New Roman" panose="02020603050405020304" pitchFamily="18" charset="0"/>
              </a:rPr>
              <a:t> 02 шілде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a:solidFill>
                  <a:prstClr val="black"/>
                </a:solidFill>
                <a:latin typeface="Times New Roman" pitchFamily="18" charset="0"/>
                <a:cs typeface="Times New Roman" pitchFamily="18" charset="0"/>
              </a:rPr>
              <a:t>солтүстік-</a:t>
            </a:r>
            <a:r>
              <a:rPr lang="kk-KZ" sz="1100" dirty="0" smtClean="0">
                <a:solidFill>
                  <a:prstClr val="black"/>
                </a:solidFill>
                <a:latin typeface="Times New Roman" pitchFamily="18" charset="0"/>
                <a:cs typeface="Times New Roman" pitchFamily="18" charset="0"/>
              </a:rPr>
              <a:t>батыстан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күші 5-10 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16</a:t>
            </a:r>
            <a:r>
              <a:rPr lang="kk-KZ" sz="1100" dirty="0" smtClean="0">
                <a:solidFill>
                  <a:prstClr val="black"/>
                </a:solidFill>
                <a:latin typeface="Times New Roman" pitchFamily="18" charset="0"/>
                <a:cs typeface="Times New Roman" pitchFamily="18" charset="0"/>
              </a:rPr>
              <a:t>-18 </a:t>
            </a:r>
            <a:r>
              <a:rPr lang="kk-KZ" sz="1100" dirty="0">
                <a:solidFill>
                  <a:prstClr val="black"/>
                </a:solidFill>
                <a:latin typeface="Times New Roman" pitchFamily="18" charset="0"/>
                <a:cs typeface="Times New Roman" pitchFamily="18" charset="0"/>
              </a:rPr>
              <a:t>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380697"/>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Бочкова Н.А.</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32033</TotalTime>
  <Words>565</Words>
  <Application>Microsoft Office PowerPoint</Application>
  <PresentationFormat>Лист A4 (210x297 мм)</PresentationFormat>
  <Paragraphs>90</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4373</cp:revision>
  <cp:lastPrinted>2021-07-01T07:38:07Z</cp:lastPrinted>
  <dcterms:created xsi:type="dcterms:W3CDTF">2018-03-27T06:03:00Z</dcterms:created>
  <dcterms:modified xsi:type="dcterms:W3CDTF">2026-06-30T06:48:03Z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