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98116248"/>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181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631490"/>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01 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30 маусым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01 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smtClean="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күндіз жаңбыр, найзағай</a:t>
            </a:r>
            <a:r>
              <a:rPr lang="kk-KZ" sz="120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оңтүстік-батыстан соғады, күші 9-14, күндіз екпіні 15-20 м/с. Ауаның температурасы түнде 16-18, күндіз 29-31 градус жылы.</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02 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жаңбыр, найзағай, дауыл. Жел оңтүстік-батыстан </a:t>
            </a:r>
            <a:r>
              <a:rPr lang="kk-KZ" sz="1200" dirty="0">
                <a:latin typeface="Times New Roman" panose="02020603050405020304" pitchFamily="18" charset="0"/>
                <a:cs typeface="Times New Roman" panose="02020603050405020304" pitchFamily="18" charset="0"/>
              </a:rPr>
              <a:t>соғады, </a:t>
            </a:r>
            <a:r>
              <a:rPr lang="kk-KZ" sz="1200" dirty="0" smtClean="0">
                <a:latin typeface="Times New Roman" panose="02020603050405020304" pitchFamily="18" charset="0"/>
                <a:cs typeface="Times New Roman" panose="02020603050405020304" pitchFamily="18" charset="0"/>
              </a:rPr>
              <a:t>күші 7-12, екпіні 15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17-19 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46802144"/>
              </p:ext>
            </p:extLst>
          </p:nvPr>
        </p:nvGraphicFramePr>
        <p:xfrm>
          <a:off x="5026096" y="4531958"/>
          <a:ext cx="4691064" cy="1896859"/>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10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0.033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0.077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899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1787513994"/>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Жолмұрат</a:t>
                      </a:r>
                      <a:r>
                        <a:rPr lang="kk-KZ" altLang="x-none" sz="800" b="0" baseline="0" dirty="0" smtClean="0">
                          <a:latin typeface="Times New Roman" panose="02020603050405020304" pitchFamily="18" charset="0"/>
                          <a:cs typeface="Times New Roman" panose="02020603050405020304" pitchFamily="18" charset="0"/>
                        </a:rPr>
                        <a:t> Ж</a:t>
                      </a:r>
                      <a:r>
                        <a:rPr lang="kk-KZ"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17984</TotalTime>
  <Words>560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4361</cp:revision>
  <cp:lastPrinted>2021-07-01T07:38:07Z</cp:lastPrinted>
  <dcterms:created xsi:type="dcterms:W3CDTF">2018-03-27T06:03:00Z</dcterms:created>
  <dcterms:modified xsi:type="dcterms:W3CDTF">2026-06-30T06:43:50Z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