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8" d="100"/>
          <a:sy n="98" d="100"/>
        </p:scale>
        <p:origin x="342"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9182762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64612574"/>
              </p:ext>
            </p:extLst>
          </p:nvPr>
        </p:nvGraphicFramePr>
        <p:xfrm>
          <a:off x="4854548" y="6199894"/>
          <a:ext cx="4955395" cy="465878"/>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98375" y="3871943"/>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852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күндіз жаңбыр, найзағай. Жел  оңтүстік-батыстан, батыстан соғады, күші 5-10, күндіз екпіні 15-20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33-35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800" dirty="0">
              <a:solidFill>
                <a:prstClr val="black"/>
              </a:solidFill>
              <a:latin typeface="Times New Roman" pitchFamily="18" charset="0"/>
              <a:cs typeface="Times New Roman" pitchFamily="18" charset="0"/>
            </a:endParaRPr>
          </a:p>
          <a:p>
            <a:pPr algn="just">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оңтүстік-батыстан соғады, күші 2-7 м/с. Ауа температурасы 20-22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1217" y="356614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34739" y="2297766"/>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Тәулік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6" name="Таблица 2">
            <a:extLst>
              <a:ext uri="{FF2B5EF4-FFF2-40B4-BE49-F238E27FC236}">
                <a16:creationId xmlns:a16="http://schemas.microsoft.com/office/drawing/2014/main" id="{17CC7EDB-D7B7-EEF6-8857-DFD199CE9788}"/>
              </a:ext>
            </a:extLst>
          </p:cNvPr>
          <p:cNvGraphicFramePr>
            <a:graphicFrameLocks noGrp="1"/>
          </p:cNvGraphicFramePr>
          <p:nvPr>
            <p:extLst>
              <p:ext uri="{D42A27DB-BD31-4B8C-83A1-F6EECF244321}">
                <p14:modId xmlns:p14="http://schemas.microsoft.com/office/powerpoint/2010/main" val="3554791431"/>
              </p:ext>
            </p:extLst>
          </p:nvPr>
        </p:nvGraphicFramePr>
        <p:xfrm>
          <a:off x="4934900" y="4324576"/>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0,441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1082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0,216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321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1,605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20454</TotalTime>
  <Words>621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4527</cp:revision>
  <cp:lastPrinted>2021-07-01T03:56:27Z</cp:lastPrinted>
  <dcterms:created xsi:type="dcterms:W3CDTF">2018-03-27T06:03:00Z</dcterms:created>
  <dcterms:modified xsi:type="dcterms:W3CDTF">2026-06-30T07:54:51Z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