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09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06796728"/>
              </p:ext>
            </p:extLst>
          </p:nvPr>
        </p:nvGraphicFramePr>
        <p:xfrm>
          <a:off x="307975" y="2564904"/>
          <a:ext cx="4465638" cy="4186491"/>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0774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latin typeface="Times New Roman" panose="02020603050405020304" pitchFamily="18" charset="0"/>
                <a:cs typeface="Times New Roman" panose="02020603050405020304" pitchFamily="18" charset="0"/>
              </a:rPr>
              <a:t>01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Оңтүстік-батыстан жел соғады, күші 9-14 м/с. Ауа температурасы түнде 15-17,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150" b="1" dirty="0" smtClean="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Солтүстік-батыстан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16-18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a:p>
            <a:pPr algn="just"/>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632513"/>
              </p:ext>
            </p:extLst>
          </p:nvPr>
        </p:nvGraphicFramePr>
        <p:xfrm>
          <a:off x="5027448" y="4173056"/>
          <a:ext cx="4667576" cy="23031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6004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26023</TotalTime>
  <Words>500</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5149</cp:revision>
  <cp:lastPrinted>2021-07-01T07:38:07Z</cp:lastPrinted>
  <dcterms:created xsi:type="dcterms:W3CDTF">2018-03-27T06:03:00Z</dcterms:created>
  <dcterms:modified xsi:type="dcterms:W3CDTF">2026-06-30T07:04:42Z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