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825956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днем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град, шквал. Ветер юго-восточный 9-14, днем порывы 15-20 м/с. Температура воздуха ночью 16-18, днем 30-32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02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16308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60552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8265</cp:revision>
  <cp:lastPrinted>2025-08-12T06:13:34Z</cp:lastPrinted>
  <dcterms:created xsi:type="dcterms:W3CDTF">2018-03-27T06:03:00Z</dcterms:created>
  <dcterms:modified xsi:type="dcterms:W3CDTF">2026-06-30T06:23:35Z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