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791346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434512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84338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30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временами дождь, гроза. Ветер северо-западный 9-14, порывы 15-18 м/с. Температура воздуха ночью 19-21, днем 24-26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-18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29791</TotalTime>
  <Words>579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4318</cp:revision>
  <cp:lastPrinted>2021-10-15T03:50:29Z</cp:lastPrinted>
  <dcterms:created xsi:type="dcterms:W3CDTF">2018-03-27T06:03:00Z</dcterms:created>
  <dcterms:modified xsi:type="dcterms:W3CDTF">2026-06-30T06:48:20Z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