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15439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181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902175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01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30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kk-KZ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Облачно, дождь, гроза, днем град. Ночью и утром туман. Ветер северо-западный 9-14 м/с. Температура воздуха ночью 8-10, днем 18-20 тепла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02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 июля по 08 ч. 02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дождь, гроза. Ветер северо-западный 7-12 м/с. Температура воздуха 12-14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41700</TotalTime>
  <Words>639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7124</cp:revision>
  <cp:lastPrinted>2021-07-01T03:56:27Z</cp:lastPrinted>
  <dcterms:created xsi:type="dcterms:W3CDTF">2018-03-27T06:03:00Z</dcterms:created>
  <dcterms:modified xsi:type="dcterms:W3CDTF">2026-06-30T08:24:39Z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