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66266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 второй половине дождь, гроза. Ветер юго-восточный с переходом на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32-34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                   2-7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29857" y="230780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01 июля метеорологические условия будут способствовать рассеиванию загрязняющих веществ в атмосфере города, ночью              02 июля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6CF5147-29B2-5188-EEAA-3D6DC3083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313948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22162</TotalTime>
  <Words>637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4483</cp:revision>
  <cp:lastPrinted>2021-10-14T11:15:53Z</cp:lastPrinted>
  <dcterms:created xsi:type="dcterms:W3CDTF">2018-03-27T06:03:00Z</dcterms:created>
  <dcterms:modified xsi:type="dcterms:W3CDTF">2026-06-30T08:22:12Z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