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01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июля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30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01 июля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юго-запад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ный 5-10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ночью 18-20, днем 31-33 тепла.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ночь 02 июля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08 ч 02 июля</a:t>
            </a: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Ветер юго-западный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5-10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18-20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июня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Байменова А.А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23061</TotalTime>
  <Words>583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5862</cp:revision>
  <cp:lastPrinted>2021-07-01T03:56:27Z</cp:lastPrinted>
  <dcterms:created xsi:type="dcterms:W3CDTF">2018-03-27T06:03:00Z</dcterms:created>
  <dcterms:modified xsi:type="dcterms:W3CDTF">2026-06-30T06:55:04Z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