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1376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15-17,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                 9-14 м/с. Температура воздуха 16-18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1" y="2597210"/>
            <a:ext cx="4806398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28755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5958</TotalTime>
  <Words>615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1213</cp:revision>
  <cp:lastPrinted>2021-07-01T03:56:27Z</cp:lastPrinted>
  <dcterms:created xsi:type="dcterms:W3CDTF">2024-09-22T07:48:17Z</dcterms:created>
  <dcterms:modified xsi:type="dcterms:W3CDTF">2026-06-30T08:30:17Z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