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6023575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30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Ночью и утром туман. Ветер юго-восточный ночью 9-14, днем 15-20 м/с. Температура воздуха ночью 12-14, 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02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01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21519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8674</cp:revision>
  <cp:lastPrinted>2021-07-01T03:56:27Z</cp:lastPrinted>
  <dcterms:created xsi:type="dcterms:W3CDTF">2018-03-27T06:03:00Z</dcterms:created>
  <dcterms:modified xsi:type="dcterms:W3CDTF">2026-06-30T06:49:53Z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