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6381396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3715340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8-13, порывы 15-20 м/с. Температура воздуха ночью 18-20, днем 32-34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14432</TotalTime>
  <Words>599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4141</cp:revision>
  <cp:lastPrinted>2021-07-01T03:56:27Z</cp:lastPrinted>
  <dcterms:created xsi:type="dcterms:W3CDTF">2018-03-27T06:03:00Z</dcterms:created>
  <dcterms:modified xsi:type="dcterms:W3CDTF">2026-06-30T07:35:11Z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