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011530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67688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июня до 20 ч. 01 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утром и днем дождь, гроза, временами сильный дождь, град. Ночью и утром туман. Ветер северо-восточный 7-12, днем порывы 15-20 м/с. Температура воздуха ночью 11-13, днем 22-24 тепла.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02 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 июля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Ветер северо-западный 9-14 м/с. Температура воздуха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30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083742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 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36497</TotalTime>
  <Words>620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5823</cp:revision>
  <cp:lastPrinted>2025-12-12T07:56:19Z</cp:lastPrinted>
  <dcterms:created xsi:type="dcterms:W3CDTF">2018-03-27T06:03:00Z</dcterms:created>
  <dcterms:modified xsi:type="dcterms:W3CDTF">2026-06-30T08:48:58Z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