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291002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юго-западный                 9-14 м/с. Температура воздуха ночью 15-17, днем 27-29 тепла. 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06361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28764</TotalTime>
  <Words>667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5428</cp:revision>
  <cp:lastPrinted>2021-07-01T03:56:27Z</cp:lastPrinted>
  <dcterms:created xsi:type="dcterms:W3CDTF">2018-03-27T06:03:00Z</dcterms:created>
  <dcterms:modified xsi:type="dcterms:W3CDTF">2026-06-30T08:31:55Z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