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8226375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временами дождь, гроза.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Ночью и утром туман.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с переходом на северо-восточый 7-12, днем порывы 15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м/с. Температура воздуха ночью 11-13, днем               23-25 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4-9 м/с. Температура воздуха 13-15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337081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206" y="2336661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июля, ночью 02 июля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Сагинтаева А.Т./Проненко В.В.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03016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67628</TotalTime>
  <Words>648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7298</cp:revision>
  <cp:lastPrinted>2021-02-03T11:37:00Z</cp:lastPrinted>
  <dcterms:created xsi:type="dcterms:W3CDTF">2018-03-27T06:03:00Z</dcterms:created>
  <dcterms:modified xsi:type="dcterms:W3CDTF">2026-06-30T07:27:01Z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