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34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31949426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30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01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юго-западный, западный 5-10, днем порывы 15-20 м/с. Температура воздуха ночью 17-19 тепла, днем сильная жара 33-35 градусов.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02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01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2-7 м/с. Температура воздуха 20-22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3273" y="347124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DB9B43E0-A248-5C7B-0408-0C5B82F55213}"/>
              </a:ext>
            </a:extLst>
          </p:cNvPr>
          <p:cNvSpPr txBox="1"/>
          <p:nvPr/>
        </p:nvSpPr>
        <p:spPr>
          <a:xfrm>
            <a:off x="5058976" y="2281175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01 июля метеорологические условия будут способствовать рассеиванию загрязняющих веществ в атмосфере города, ночью 02 июля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6" name="Таблица 2">
            <a:extLst>
              <a:ext uri="{FF2B5EF4-FFF2-40B4-BE49-F238E27FC236}">
                <a16:creationId xmlns:a16="http://schemas.microsoft.com/office/drawing/2014/main" id="{1D1E7CDE-96C6-B354-265E-8E5C3C63DE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7486081"/>
              </p:ext>
            </p:extLst>
          </p:nvPr>
        </p:nvGraphicFramePr>
        <p:xfrm>
          <a:off x="5043273" y="4403381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22315</TotalTime>
  <Words>641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4508</cp:revision>
  <cp:lastPrinted>2021-07-01T03:56:27Z</cp:lastPrinted>
  <dcterms:created xsi:type="dcterms:W3CDTF">2018-03-27T06:03:00Z</dcterms:created>
  <dcterms:modified xsi:type="dcterms:W3CDTF">2026-06-30T07:54:49Z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