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01 июля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30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01 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гроза, град, ночью сильный дождь. Ветер юго-западный 3-8, временами порывы 15-20 м/с. Температура воздуха ночью 20-22, днем 27-29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02 июля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01 июля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дождь, </a:t>
            </a:r>
            <a:r>
              <a:rPr lang="ru-RU" sz="1100" dirty="0" smtClean="0">
                <a:solidFill>
                  <a:schemeClr val="tx1"/>
                </a:solidFill>
              </a:rPr>
              <a:t>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15-20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823388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30163</TotalTime>
  <Words>797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7386</cp:revision>
  <cp:lastPrinted>2021-07-01T09:11:30Z</cp:lastPrinted>
  <dcterms:created xsi:type="dcterms:W3CDTF">2018-03-27T06:03:00Z</dcterms:created>
  <dcterms:modified xsi:type="dcterms:W3CDTF">2026-06-30T08:03:05Z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