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7168968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088847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во второй половине дня кратковременный дождь, гроза. Ветер юго-западный 8-13, порывы 15-20 м/с. Температура воздуха ночью 20-22, днем 33-35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юго-западный 8-13,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14479</TotalTime>
  <Words>577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4146</cp:revision>
  <cp:lastPrinted>2021-07-01T03:56:27Z</cp:lastPrinted>
  <dcterms:created xsi:type="dcterms:W3CDTF">2018-03-27T06:03:00Z</dcterms:created>
  <dcterms:modified xsi:type="dcterms:W3CDTF">2026-06-30T07:30:30Z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