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 varScale="1">
        <p:scale>
          <a:sx n="116" d="100"/>
          <a:sy n="116" d="100"/>
        </p:scale>
        <p:origin x="2280" y="8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06473331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№181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июня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30 июня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01 июля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30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01 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небольшой дождь. Ветер юго-западный           9-14 м/с. Температура воздуха ночью 15-17, днем 27-29 тепла. 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02 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01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02 июля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9-14 м/с. Температура воздуха 15-17 тепла. 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4498170"/>
              </p:ext>
            </p:extLst>
          </p:nvPr>
        </p:nvGraphicFramePr>
        <p:xfrm>
          <a:off x="4953000" y="4094578"/>
          <a:ext cx="4643470" cy="21271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774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dirty="0"/>
                        <a:t>-</a:t>
                      </a:r>
                      <a:endParaRPr lang="ru-RU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dirty="0"/>
                        <a:t>-</a:t>
                      </a:r>
                      <a:endParaRPr lang="ru-RU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9307" y="6181987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Косубаева А.Ж./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25860</TotalTime>
  <Words>622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5268</cp:revision>
  <cp:lastPrinted>2021-07-01T03:56:27Z</cp:lastPrinted>
  <dcterms:created xsi:type="dcterms:W3CDTF">2018-03-27T06:03:00Z</dcterms:created>
  <dcterms:modified xsi:type="dcterms:W3CDTF">2026-06-30T08:32:24Z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