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80145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Оңтүстік-шығыстан соғатын жел оңтүстік-батысқа ауысады, күші </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шығыстан 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6705"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D0E5FD93-B64B-17B7-2637-A976B82262C8}"/>
              </a:ext>
            </a:extLst>
          </p:cNvPr>
          <p:cNvSpPr txBox="1"/>
          <p:nvPr/>
        </p:nvSpPr>
        <p:spPr>
          <a:xfrm>
            <a:off x="5036705" y="24372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5" name="Таблица 2">
            <a:extLst>
              <a:ext uri="{FF2B5EF4-FFF2-40B4-BE49-F238E27FC236}">
                <a16:creationId xmlns:a16="http://schemas.microsoft.com/office/drawing/2014/main" id="{623514C1-D8DF-74FE-D7AC-88C3DE387918}"/>
              </a:ext>
            </a:extLst>
          </p:cNvPr>
          <p:cNvGraphicFramePr>
            <a:graphicFrameLocks noGrp="1"/>
          </p:cNvGraphicFramePr>
          <p:nvPr>
            <p:extLst>
              <p:ext uri="{D42A27DB-BD31-4B8C-83A1-F6EECF244321}">
                <p14:modId xmlns:p14="http://schemas.microsoft.com/office/powerpoint/2010/main" val="975129154"/>
              </p:ext>
            </p:extLst>
          </p:nvPr>
        </p:nvGraphicFramePr>
        <p:xfrm>
          <a:off x="5029881"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21058</TotalTime>
  <Words>608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4442</cp:revision>
  <cp:lastPrinted>2021-07-01T03:56:27Z</cp:lastPrinted>
  <dcterms:created xsi:type="dcterms:W3CDTF">2018-03-27T06:03:00Z</dcterms:created>
  <dcterms:modified xsi:type="dcterms:W3CDTF">2026-06-29T07:58:42Z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