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153908"/>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29 маусымға 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26-28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01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01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221252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25763</TotalTime>
  <Words>607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5250</cp:revision>
  <cp:lastPrinted>2021-07-01T03:56:27Z</cp:lastPrinted>
  <dcterms:created xsi:type="dcterms:W3CDTF">2018-03-27T06:03:00Z</dcterms:created>
  <dcterms:modified xsi:type="dcterms:W3CDTF">2026-06-29T08:35:52Z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