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68291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№180</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793963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30 маусымға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29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30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77800" algn="just"/>
            <a:r>
              <a:rPr lang="kk-KZ" sz="1100" dirty="0">
                <a:solidFill>
                  <a:srgbClr val="000000"/>
                </a:solidFill>
                <a:latin typeface="Times New Roman"/>
              </a:rPr>
              <a:t>Бұлтты, күндіз жаңбыр, найзағай, кей уақыттарда қатты жаңбыр, бұршақ, дауыл. Жел солтүстік-батыстан соғады, күші 9-14, күндіз екпіні 15-20 м/с. Ауа температурасы түнде 9-11, күндіз 18-20 градус жылы.</a:t>
            </a:r>
          </a:p>
          <a:p>
            <a:pPr lvl="0" indent="108000" algn="just"/>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01 шілдеге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30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01 </a:t>
            </a:r>
            <a:r>
              <a:rPr 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77800" algn="just"/>
            <a:r>
              <a:rPr lang="kk-KZ" sz="1100" dirty="0">
                <a:solidFill>
                  <a:srgbClr val="000000"/>
                </a:solidFill>
                <a:latin typeface="Times New Roman"/>
              </a:rPr>
              <a:t>Көшпелі бұлтты, жауын-шашынсыз. Жел солтүстіктен соғады, күші              9-14 м/с. Ауа температурасы 13-15 градус жылы.</a:t>
            </a:r>
          </a:p>
          <a:p>
            <a:pPr lvl="0" indent="108000" algn="just"/>
            <a:endParaRPr lang="kk-KZ" sz="1100" dirty="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30 маусым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01 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43139</TotalTime>
  <Words>610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7790</cp:revision>
  <cp:lastPrinted>2021-07-01T03:56:27Z</cp:lastPrinted>
  <dcterms:created xsi:type="dcterms:W3CDTF">2018-03-27T06:03:00Z</dcterms:created>
  <dcterms:modified xsi:type="dcterms:W3CDTF">2026-06-29T07:11:55Z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