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varScale="1">
        <p:scale>
          <a:sx n="116" d="100"/>
          <a:sy n="116" d="100"/>
        </p:scale>
        <p:origin x="2280"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1983682"/>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№180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75379" y="73652"/>
            <a:ext cx="4924443" cy="20774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sz="1200" b="1" dirty="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30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a:t>
            </a:r>
            <a:r>
              <a:rPr lang="kk-KZ" alt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kk-KZ" altLang="ru-RU" sz="1200" dirty="0">
                <a:latin typeface="Times New Roman" panose="02020603050405020304" pitchFamily="18" charset="0"/>
                <a:cs typeface="Times New Roman" panose="02020603050405020304" pitchFamily="18" charset="0"/>
              </a:rPr>
              <a:t>, күші 8-13 м/с. Ауа температурасы түнде  19-21, күндіз 28-30</a:t>
            </a:r>
            <a:r>
              <a:rPr lang="ru-RU" sz="1200" dirty="0">
                <a:latin typeface="Times New Roman" panose="02020603050405020304" pitchFamily="18" charset="0"/>
                <a:cs typeface="Times New Roman" panose="02020603050405020304" pitchFamily="18" charset="0"/>
              </a:rPr>
              <a:t>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01 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30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01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20-22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 </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87808480"/>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val="3583770891"/>
                    </a:ext>
                  </a:extLst>
                </a:gridCol>
                <a:gridCol w="1407045">
                  <a:extLst>
                    <a:ext uri="{9D8B030D-6E8A-4147-A177-3AD203B41FA5}">
                      <a16:colId xmlns:a16="http://schemas.microsoft.com/office/drawing/2014/main" val="1276116030"/>
                    </a:ext>
                  </a:extLst>
                </a:gridCol>
                <a:gridCol w="1529916">
                  <a:extLst>
                    <a:ext uri="{9D8B030D-6E8A-4147-A177-3AD203B41FA5}">
                      <a16:colId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3595">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6024">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3693">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6191">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50525">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Майған А.Т./Кириллова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28503</TotalTime>
  <Words>600</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5308</cp:revision>
  <cp:lastPrinted>2021-07-01T07:38:07Z</cp:lastPrinted>
  <dcterms:created xsi:type="dcterms:W3CDTF">2018-03-27T06:03:00Z</dcterms:created>
  <dcterms:modified xsi:type="dcterms:W3CDTF">2026-06-29T08:34:48Z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