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357"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166534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180</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29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75659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317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29</a:t>
            </a:r>
            <a:r>
              <a:rPr lang="ru-RU" altLang="ru-RU" sz="1200" b="1" dirty="0">
                <a:latin typeface="Times New Roman" panose="02020603050405020304" pitchFamily="18" charset="0"/>
                <a:cs typeface="Times New Roman" panose="02020603050405020304" pitchFamily="18" charset="0"/>
              </a:rPr>
              <a:t> маусым</a:t>
            </a: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30</a:t>
            </a:r>
            <a:r>
              <a:rPr lang="ru-RU" altLang="ru-RU" sz="1100" b="1" dirty="0">
                <a:latin typeface="Times New Roman" panose="02020603050405020304" pitchFamily="18" charset="0"/>
                <a:cs typeface="Times New Roman" panose="02020603050405020304" pitchFamily="18" charset="0"/>
              </a:rPr>
              <a:t> маусым</a:t>
            </a:r>
            <a:r>
              <a:rPr lang="kk-KZ" altLang="ru-RU" sz="1100" b="1" dirty="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a:solidFill>
                  <a:srgbClr val="000000"/>
                </a:solidFill>
                <a:latin typeface="Times New Roman" panose="02020603050405020304" pitchFamily="18" charset="0"/>
                <a:cs typeface="Times New Roman" panose="02020603050405020304" pitchFamily="18" charset="0"/>
              </a:rPr>
              <a:t>29</a:t>
            </a:r>
            <a:r>
              <a:rPr lang="ru-RU" altLang="ru-RU" sz="1100" b="1" dirty="0">
                <a:solidFill>
                  <a:srgbClr val="000000"/>
                </a:solidFill>
                <a:latin typeface="Times New Roman" panose="02020603050405020304" pitchFamily="18" charset="0"/>
                <a:cs typeface="Times New Roman" panose="02020603050405020304" pitchFamily="18" charset="0"/>
              </a:rPr>
              <a:t> маусым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30</a:t>
            </a:r>
            <a:r>
              <a:rPr lang="ru-RU" altLang="ru-RU" sz="1100" b="1" dirty="0">
                <a:solidFill>
                  <a:srgbClr val="000000"/>
                </a:solidFill>
                <a:latin typeface="Times New Roman" panose="02020603050405020304" pitchFamily="18" charset="0"/>
                <a:cs typeface="Times New Roman" panose="02020603050405020304" pitchFamily="18" charset="0"/>
              </a:rPr>
              <a:t> маусым</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жаңбыр, найзағай</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батыстан, күші    9-14, күндіз екпіні 15-18 </a:t>
            </a:r>
            <a:r>
              <a:rPr lang="kk-KZ" sz="1100" dirty="0">
                <a:solidFill>
                  <a:prstClr val="black"/>
                </a:solidFill>
                <a:latin typeface="Times New Roman" pitchFamily="18" charset="0"/>
                <a:cs typeface="Times New Roman" pitchFamily="18" charset="0"/>
              </a:rPr>
              <a:t>м/с. Ауа температурасы түнде 18-20, күндіз                24-26 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01 шілде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30</a:t>
            </a:r>
            <a:r>
              <a:rPr lang="ru-RU" sz="1100" b="1" dirty="0">
                <a:solidFill>
                  <a:srgbClr val="000000"/>
                </a:solidFill>
                <a:latin typeface="Times New Roman" panose="02020603050405020304" pitchFamily="18" charset="0"/>
                <a:cs typeface="Times New Roman" panose="02020603050405020304" pitchFamily="18" charset="0"/>
              </a:rPr>
              <a:t> 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01 шілде</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жаңбыр, найзағай</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a:t>
            </a:r>
            <a:r>
              <a:rPr lang="kk-KZ" sz="1100">
                <a:solidFill>
                  <a:prstClr val="black"/>
                </a:solidFill>
                <a:latin typeface="Times New Roman" pitchFamily="18" charset="0"/>
                <a:cs typeface="Times New Roman" pitchFamily="18" charset="0"/>
              </a:rPr>
              <a:t>күші             9-14</a:t>
            </a:r>
            <a:r>
              <a:rPr lang="kk-KZ" sz="1100" dirty="0">
                <a:solidFill>
                  <a:prstClr val="black"/>
                </a:solidFill>
                <a:latin typeface="Times New Roman" pitchFamily="18" charset="0"/>
                <a:cs typeface="Times New Roman" pitchFamily="18" charset="0"/>
              </a:rPr>
              <a:t>, екпіні 15-20 м/с</a:t>
            </a:r>
            <a:r>
              <a:rPr lang="ru-RU" sz="1100" dirty="0">
                <a:solidFill>
                  <a:prstClr val="black"/>
                </a:solidFill>
                <a:latin typeface="Times New Roman" pitchFamily="18" charset="0"/>
                <a:cs typeface="Times New Roman" pitchFamily="18" charset="0"/>
              </a:rPr>
              <a:t>. Ауа температурасы түнде </a:t>
            </a:r>
            <a:r>
              <a:rPr lang="kk-KZ" sz="1100" dirty="0">
                <a:solidFill>
                  <a:prstClr val="black"/>
                </a:solidFill>
                <a:latin typeface="Times New Roman" pitchFamily="18" charset="0"/>
                <a:cs typeface="Times New Roman" pitchFamily="18" charset="0"/>
              </a:rPr>
              <a:t>20-22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 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32043</TotalTime>
  <Words>606</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4372</cp:revision>
  <cp:lastPrinted>2021-07-01T07:38:07Z</cp:lastPrinted>
  <dcterms:created xsi:type="dcterms:W3CDTF">2018-03-27T06:03:00Z</dcterms:created>
  <dcterms:modified xsi:type="dcterms:W3CDTF">2026-06-29T07:05:20Z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