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751136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маусым</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маусым</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Оңтүстік-батыстан жел соғады, күші 9-14, </a:t>
            </a:r>
            <a:r>
              <a:rPr lang="kk-KZ" sz="1200">
                <a:solidFill>
                  <a:prstClr val="black"/>
                </a:solidFill>
                <a:latin typeface="Times New Roman" panose="02020603050405020304" pitchFamily="18" charset="0"/>
                <a:cs typeface="Times New Roman" pitchFamily="18" charset="0"/>
              </a:rPr>
              <a:t>күндіз екпіні                   </a:t>
            </a:r>
            <a:r>
              <a:rPr lang="kk-KZ" sz="1200" dirty="0">
                <a:solidFill>
                  <a:prstClr val="black"/>
                </a:solidFill>
                <a:latin typeface="Times New Roman" panose="02020603050405020304" pitchFamily="18" charset="0"/>
                <a:cs typeface="Times New Roman" pitchFamily="18" charset="0"/>
              </a:rPr>
              <a:t>15-20  м/с. Ауа температурасы түнде 13-15 жылы, күндіз 22-24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01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маусым</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жел соғады,  күші 2-7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07913312"/>
              </p:ext>
            </p:extLst>
          </p:nvPr>
        </p:nvGraphicFramePr>
        <p:xfrm>
          <a:off x="5035479" y="4653136"/>
          <a:ext cx="4572000" cy="207132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30496">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22535</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4317</cp:revision>
  <cp:lastPrinted>2021-07-01T07:38:07Z</cp:lastPrinted>
  <dcterms:created xsi:type="dcterms:W3CDTF">2018-03-27T06:03:00Z</dcterms:created>
  <dcterms:modified xsi:type="dcterms:W3CDTF">2026-06-29T08:00:56Z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