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39685737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№133</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9</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маусымға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846670089"/>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30</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маусымнан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30 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a:t>
            </a:r>
            <a:r>
              <a:rPr lang="kk-KZ" sz="1100">
                <a:latin typeface="Times New Roman" pitchFamily="18" charset="0"/>
                <a:cs typeface="Times New Roman" pitchFamily="18" charset="0"/>
              </a:rPr>
              <a:t>, </a:t>
            </a:r>
            <a:r>
              <a:rPr lang="kk-KZ" sz="1100" smtClean="0">
                <a:latin typeface="Times New Roman" pitchFamily="18" charset="0"/>
                <a:cs typeface="Times New Roman" pitchFamily="18" charset="0"/>
              </a:rPr>
              <a:t>түнде және таңертең өткінші жаңбыр</a:t>
            </a:r>
            <a:r>
              <a:rPr lang="kk-KZ" sz="1100" dirty="0" smtClean="0">
                <a:latin typeface="Times New Roman" pitchFamily="18" charset="0"/>
                <a:cs typeface="Times New Roman" pitchFamily="18" charset="0"/>
              </a:rPr>
              <a:t>, найзағай. Оңтүстік-батыстан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күндіз екпіні 15-20 </a:t>
            </a:r>
            <a:r>
              <a:rPr lang="kk-KZ" sz="1100" dirty="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түнде 21-23, күндіз 33-35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01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30 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01 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жел соғады, күші 8-13 м/с. Ауа температурасы 20-22 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14336</TotalTime>
  <Words>543</Words>
  <Application>Microsoft Office PowerPoint</Application>
  <PresentationFormat>Лист A4 (210x297 мм)</PresentationFormat>
  <Paragraphs>77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4235</cp:revision>
  <cp:lastPrinted>2021-07-01T03:56:27Z</cp:lastPrinted>
  <dcterms:created xsi:type="dcterms:W3CDTF">2018-03-27T06:03:00Z</dcterms:created>
  <dcterms:modified xsi:type="dcterms:W3CDTF">2026-06-29T07:10:14Z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