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343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30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батыстан соғады</a:t>
            </a:r>
            <a:r>
              <a:rPr lang="kk-KZ" sz="1200">
                <a:solidFill>
                  <a:prstClr val="black"/>
                </a:solidFill>
                <a:latin typeface="Times New Roman" pitchFamily="18" charset="0"/>
                <a:cs typeface="Times New Roman" pitchFamily="18" charset="0"/>
              </a:rPr>
              <a:t>, күші                </a:t>
            </a:r>
            <a:r>
              <a:rPr lang="kk-KZ" sz="1200" dirty="0">
                <a:solidFill>
                  <a:prstClr val="black"/>
                </a:solidFill>
                <a:latin typeface="Times New Roman" pitchFamily="18" charset="0"/>
                <a:cs typeface="Times New Roman" pitchFamily="18" charset="0"/>
              </a:rPr>
              <a:t>7-12,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дождь, гроза. Жел солтүстік-шығыстан соғады, күші 7-12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217" y="356614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59597" y="25414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6" name="Таблица 2">
            <a:extLst>
              <a:ext uri="{FF2B5EF4-FFF2-40B4-BE49-F238E27FC236}">
                <a16:creationId xmlns:a16="http://schemas.microsoft.com/office/drawing/2014/main" id="{17CC7EDB-D7B7-EEF6-8857-DFD199CE9788}"/>
              </a:ext>
            </a:extLst>
          </p:cNvPr>
          <p:cNvGraphicFramePr>
            <a:graphicFrameLocks noGrp="1"/>
          </p:cNvGraphicFramePr>
          <p:nvPr>
            <p:extLst>
              <p:ext uri="{D42A27DB-BD31-4B8C-83A1-F6EECF244321}">
                <p14:modId xmlns:p14="http://schemas.microsoft.com/office/powerpoint/2010/main" val="3438201344"/>
              </p:ext>
            </p:extLst>
          </p:nvPr>
        </p:nvGraphicFramePr>
        <p:xfrm>
          <a:off x="4934900" y="43245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20449</TotalTime>
  <Words>605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4524</cp:revision>
  <cp:lastPrinted>2021-07-01T03:56:27Z</cp:lastPrinted>
  <dcterms:created xsi:type="dcterms:W3CDTF">2018-03-27T06:03:00Z</dcterms:created>
  <dcterms:modified xsi:type="dcterms:W3CDTF">2026-06-29T07:58:59Z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