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30 маусымға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29 </a:t>
            </a:r>
            <a:r>
              <a:rPr lang="kk-KZ" altLang="ru-RU" sz="1200" b="1" dirty="0">
                <a:latin typeface="Times New Roman" pitchFamily="18" charset="0"/>
                <a:ea typeface="Times New Roman KZ" pitchFamily="18" charset="0"/>
                <a:cs typeface="Times New Roman" pitchFamily="18" charset="0"/>
              </a:rPr>
              <a:t>маусым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30 </a:t>
            </a:r>
            <a:r>
              <a:rPr lang="kk-KZ" altLang="ru-RU" sz="1200" b="1" dirty="0">
                <a:latin typeface="Times New Roman" pitchFamily="18" charset="0"/>
                <a:ea typeface="Times New Roman KZ" pitchFamily="18" charset="0"/>
                <a:cs typeface="Times New Roman" pitchFamily="18" charset="0"/>
              </a:rPr>
              <a:t>маусым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таңертең және күндіз өткінші жаңбыр. Оңтүстік-батыстан жел соғады, күші 7-12 м/с. Ауа температурасы </a:t>
            </a:r>
            <a:r>
              <a:rPr lang="kk-KZ" sz="1200">
                <a:latin typeface="Times New Roman" pitchFamily="18" charset="0"/>
                <a:cs typeface="Times New Roman" pitchFamily="18" charset="0"/>
              </a:rPr>
              <a:t>түнде                     18-20 </a:t>
            </a:r>
            <a:r>
              <a:rPr lang="kk-KZ" sz="1200" dirty="0">
                <a:latin typeface="Times New Roman" pitchFamily="18" charset="0"/>
                <a:cs typeface="Times New Roman" pitchFamily="18" charset="0"/>
              </a:rPr>
              <a:t>градус жылы, күндіз қатты ыстық </a:t>
            </a:r>
            <a:r>
              <a:rPr lang="kk-KZ" sz="1200">
                <a:latin typeface="Times New Roman" pitchFamily="18" charset="0"/>
                <a:cs typeface="Times New Roman" pitchFamily="18" charset="0"/>
              </a:rPr>
              <a:t>34-36 градус жылы.</a:t>
            </a:r>
            <a:endParaRPr lang="kk-KZ" sz="1200" dirty="0">
              <a:latin typeface="Times New Roman" pitchFamily="18" charset="0"/>
              <a:cs typeface="Times New Roman" pitchFamily="18" charset="0"/>
            </a:endParaRP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01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30 маусым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01 </a:t>
            </a:r>
            <a:r>
              <a:rPr lang="ru-RU" sz="1200" b="1" dirty="0" err="1">
                <a:latin typeface="Times New Roman" pitchFamily="18" charset="0"/>
                <a:ea typeface="Times New Roman KZ" pitchFamily="18" charset="0"/>
                <a:cs typeface="Times New Roman" pitchFamily="18" charset="0"/>
              </a:rPr>
              <a:t>шілде</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algn="ct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өткінші жаңбыр, найзағай. Оңтүстік-батыстан жел соғады, күші 5-10 м/с. Ауа температурасы 18-20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a:solidFill>
                <a:schemeClr val="tx1"/>
              </a:solidFill>
              <a:latin typeface="Times New Roman" panose="02020603050405020304" pitchFamily="18" charset="0"/>
              <a:cs typeface="Times New Roman" panose="02020603050405020304" pitchFamily="18" charset="0"/>
            </a:endParaRPr>
          </a:p>
          <a:p>
            <a:pPr algn="just"/>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a:t>
            </a:r>
            <a:r>
              <a:rPr lang="kk-KZ" altLang="ru-RU" sz="1200" b="1" dirty="0">
                <a:latin typeface="Times New Roman" panose="02020603050405020304" pitchFamily="18" charset="0"/>
                <a:cs typeface="Times New Roman" panose="02020603050405020304" pitchFamily="18" charset="0"/>
              </a:rPr>
              <a:t> маусым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715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Мухитдинова Р.А.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22951</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5953</cp:revision>
  <cp:lastPrinted>2021-07-01T03:56:27Z</cp:lastPrinted>
  <dcterms:created xsi:type="dcterms:W3CDTF">2018-03-27T06:03:00Z</dcterms:created>
  <dcterms:modified xsi:type="dcterms:W3CDTF">2026-06-29T07:00:23Z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