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787746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180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286232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solidFill>
                  <a:prstClr val="black"/>
                </a:solidFill>
                <a:latin typeface="Times New Roman" panose="02020603050405020304" pitchFamily="18" charset="0"/>
                <a:cs typeface="Times New Roman" panose="02020603050405020304" pitchFamily="18" charset="0"/>
              </a:rPr>
              <a:t>30 маусымға </a:t>
            </a:r>
            <a:r>
              <a:rPr lang="kk-KZ" sz="1200" b="1" dirty="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29 маусым сағ. 20-дан 30 маусым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ea typeface="Calibri" panose="020F0502020204030204" pitchFamily="34" charset="0"/>
              </a:rPr>
              <a:t>Б</a:t>
            </a:r>
            <a:r>
              <a:rPr lang="ru-RU" sz="1200" dirty="0" err="1">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жаңбыр, найзағай</a:t>
            </a:r>
            <a:r>
              <a:rPr lang="kk-KZ" sz="1200" dirty="0">
                <a:solidFill>
                  <a:prstClr val="black"/>
                </a:solidFill>
                <a:latin typeface="Times New Roman" panose="02020603050405020304" pitchFamily="18" charset="0"/>
                <a:ea typeface="Calibri" panose="020F0502020204030204" pitchFamily="34" charset="0"/>
              </a:rPr>
              <a:t>. Оң</a:t>
            </a:r>
            <a:r>
              <a:rPr lang="ru-RU" sz="1200" dirty="0" err="1">
                <a:solidFill>
                  <a:prstClr val="black"/>
                </a:solidFill>
                <a:latin typeface="Times New Roman" panose="02020603050405020304" pitchFamily="18" charset="0"/>
                <a:ea typeface="Calibri" panose="020F0502020204030204" pitchFamily="34" charset="0"/>
              </a:rPr>
              <a:t>түстік</a:t>
            </a:r>
            <a:r>
              <a:rPr lang="kk-KZ" sz="1200" kern="900" dirty="0">
                <a:solidFill>
                  <a:srgbClr val="000000"/>
                </a:solidFill>
                <a:latin typeface="Times New Roman" panose="02020603050405020304" pitchFamily="18" charset="0"/>
                <a:ea typeface="Times New Roman" panose="02020603050405020304" pitchFamily="18" charset="0"/>
              </a:rPr>
              <a:t>-шығыстан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күші   </a:t>
            </a:r>
            <a:r>
              <a:rPr lang="ru-RU" sz="1200" dirty="0">
                <a:solidFill>
                  <a:prstClr val="black"/>
                </a:solidFill>
                <a:latin typeface="Times New Roman" panose="02020603050405020304" pitchFamily="18" charset="0"/>
                <a:cs typeface="Times New Roman" panose="02020603050405020304" pitchFamily="18" charset="0"/>
              </a:rPr>
              <a:t> 9</a:t>
            </a:r>
            <a:r>
              <a:rPr lang="ru-RU" sz="1200" dirty="0">
                <a:solidFill>
                  <a:prstClr val="black"/>
                </a:solidFill>
                <a:latin typeface="Times New Roman" panose="02020603050405020304" pitchFamily="18" charset="0"/>
              </a:rPr>
              <a:t>-14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12-14,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21-23 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a:solidFill>
                  <a:prstClr val="black"/>
                </a:solidFill>
                <a:latin typeface="Times New Roman" panose="02020603050405020304" pitchFamily="18" charset="0"/>
                <a:ea typeface="Calibri" panose="020F0502020204030204" pitchFamily="34" charset="0"/>
              </a:rPr>
              <a:t>.</a:t>
            </a:r>
            <a:endParaRPr lang="ru-RU" sz="1200" dirty="0">
              <a:latin typeface="Times New Roman" panose="02020603050405020304" pitchFamily="18" charset="0"/>
              <a:ea typeface="Calibri" panose="020F0502020204030204" pitchFamily="34"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Түнде 01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solidFill>
                  <a:prstClr val="black"/>
                </a:solidFill>
                <a:latin typeface="Times New Roman" panose="02020603050405020304" pitchFamily="18" charset="0"/>
                <a:cs typeface="Times New Roman" panose="02020603050405020304" pitchFamily="18" charset="0"/>
              </a:rPr>
              <a:t>30 маусым </a:t>
            </a:r>
            <a:r>
              <a:rPr lang="kk-KZ" sz="1200" b="1" dirty="0">
                <a:latin typeface="Times New Roman" panose="02020603050405020304" pitchFamily="18" charset="0"/>
                <a:cs typeface="Times New Roman" panose="02020603050405020304" pitchFamily="18" charset="0"/>
              </a:rPr>
              <a:t>сағ. 20-дан </a:t>
            </a:r>
            <a:r>
              <a:rPr lang="kk-KZ" sz="1200" b="1" dirty="0">
                <a:solidFill>
                  <a:prstClr val="black"/>
                </a:solidFill>
                <a:latin typeface="Times New Roman" panose="02020603050405020304" pitchFamily="18" charset="0"/>
                <a:cs typeface="Times New Roman" panose="02020603050405020304" pitchFamily="18" charset="0"/>
              </a:rPr>
              <a:t>01 шілде </a:t>
            </a:r>
            <a:r>
              <a:rPr lang="kk-KZ" sz="1200" b="1" dirty="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жаңбыр</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Оңтүстік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ru-RU" sz="1200" dirty="0">
                <a:latin typeface="Times New Roman" panose="02020603050405020304" pitchFamily="18" charset="0"/>
                <a:ea typeface="Calibri" panose="020F0502020204030204" pitchFamily="34" charset="0"/>
              </a:rPr>
              <a:t> </a:t>
            </a:r>
            <a:r>
              <a:rPr lang="ru-RU" sz="1200" dirty="0">
                <a:solidFill>
                  <a:prstClr val="black"/>
                </a:solidFill>
                <a:latin typeface="Times New Roman" panose="02020603050405020304" pitchFamily="18" charset="0"/>
                <a:cs typeface="Times New Roman" panose="02020603050405020304" pitchFamily="18" charset="0"/>
              </a:rPr>
              <a:t>жел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11-13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704587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29 маусым</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Э</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32546</TotalTime>
  <Words>590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5859</cp:revision>
  <cp:lastPrinted>2021-07-01T07:38:07Z</cp:lastPrinted>
  <dcterms:created xsi:type="dcterms:W3CDTF">2018-03-27T06:03:00Z</dcterms:created>
  <dcterms:modified xsi:type="dcterms:W3CDTF">2026-06-29T08:02:57Z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