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19611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0776" y="285363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3666733"/>
              </p:ext>
            </p:extLst>
          </p:nvPr>
        </p:nvGraphicFramePr>
        <p:xfrm>
          <a:off x="5028306" y="5042375"/>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655" y="434719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9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9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 кей уақыттарда қатты жаңбыр, бұршақ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олтүстік-батыстан жел соғады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100" dirty="0">
                <a:solidFill>
                  <a:srgbClr val="000000"/>
                </a:solidFill>
                <a:latin typeface="Times New Roman" panose="02020603050405020304" pitchFamily="18" charset="0"/>
                <a:cs typeface="Times New Roman" panose="02020603050405020304" pitchFamily="18" charset="0"/>
                <a:sym typeface="+mn-ea"/>
              </a:rPr>
              <a:t>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9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0776" y="39688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31898</TotalTime>
  <Words>576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4356</cp:revision>
  <cp:lastPrinted>2021-07-01T07:38:07Z</cp:lastPrinted>
  <dcterms:created xsi:type="dcterms:W3CDTF">2018-03-27T06:03:00Z</dcterms:created>
  <dcterms:modified xsi:type="dcterms:W3CDTF">2026-06-28T06:52:50Z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